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15"/>
  </p:notesMasterIdLst>
  <p:sldIdLst>
    <p:sldId id="256" r:id="rId2"/>
    <p:sldId id="257" r:id="rId3"/>
    <p:sldId id="258" r:id="rId4"/>
    <p:sldId id="259" r:id="rId5"/>
    <p:sldId id="266" r:id="rId6"/>
    <p:sldId id="265" r:id="rId7"/>
    <p:sldId id="263" r:id="rId8"/>
    <p:sldId id="260" r:id="rId9"/>
    <p:sldId id="261" r:id="rId10"/>
    <p:sldId id="268" r:id="rId11"/>
    <p:sldId id="267" r:id="rId12"/>
    <p:sldId id="264"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4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3A3635-153A-42E2-8936-D972C3BAB96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69E4E82-411A-4B28-8756-A9372D9113EB}">
      <dgm:prSet/>
      <dgm:spPr/>
      <dgm:t>
        <a:bodyPr/>
        <a:lstStyle/>
        <a:p>
          <a:r>
            <a:rPr lang="en-US" b="0" i="0" baseline="0"/>
            <a:t>Everything is monitored from the moment the vehicle enter the park.</a:t>
          </a:r>
          <a:endParaRPr lang="en-US"/>
        </a:p>
      </dgm:t>
    </dgm:pt>
    <dgm:pt modelId="{A4F280F5-B556-4D7A-86E0-C618D035E142}" type="parTrans" cxnId="{3472B1EE-1FF0-45AC-8BB7-C33E6E2085B8}">
      <dgm:prSet/>
      <dgm:spPr/>
      <dgm:t>
        <a:bodyPr/>
        <a:lstStyle/>
        <a:p>
          <a:endParaRPr lang="en-US"/>
        </a:p>
      </dgm:t>
    </dgm:pt>
    <dgm:pt modelId="{468C8F75-B6D5-4492-9EF3-9724076C574A}" type="sibTrans" cxnId="{3472B1EE-1FF0-45AC-8BB7-C33E6E2085B8}">
      <dgm:prSet/>
      <dgm:spPr/>
      <dgm:t>
        <a:bodyPr/>
        <a:lstStyle/>
        <a:p>
          <a:endParaRPr lang="en-US"/>
        </a:p>
      </dgm:t>
    </dgm:pt>
    <dgm:pt modelId="{FE47E4CC-5302-4774-BC25-EB6276B7A80B}">
      <dgm:prSet/>
      <dgm:spPr/>
      <dgm:t>
        <a:bodyPr/>
        <a:lstStyle/>
        <a:p>
          <a:r>
            <a:rPr lang="en-US" b="0" i="0" baseline="0"/>
            <a:t>Security can  Open to gate for  Successfully vehicles </a:t>
          </a:r>
          <a:endParaRPr lang="en-US"/>
        </a:p>
      </dgm:t>
    </dgm:pt>
    <dgm:pt modelId="{D46CCB60-3CCC-4024-846D-FA53ACEE3D39}" type="parTrans" cxnId="{6D0133C2-86C3-47BD-BC5C-C10294693681}">
      <dgm:prSet/>
      <dgm:spPr/>
      <dgm:t>
        <a:bodyPr/>
        <a:lstStyle/>
        <a:p>
          <a:endParaRPr lang="en-US"/>
        </a:p>
      </dgm:t>
    </dgm:pt>
    <dgm:pt modelId="{55644C8E-3547-44F7-8A13-10419F41E538}" type="sibTrans" cxnId="{6D0133C2-86C3-47BD-BC5C-C10294693681}">
      <dgm:prSet/>
      <dgm:spPr/>
      <dgm:t>
        <a:bodyPr/>
        <a:lstStyle/>
        <a:p>
          <a:endParaRPr lang="en-US"/>
        </a:p>
      </dgm:t>
    </dgm:pt>
    <dgm:pt modelId="{930B0DA3-AD62-4C95-ACA0-5966DFDF2DD1}">
      <dgm:prSet/>
      <dgm:spPr/>
      <dgm:t>
        <a:bodyPr/>
        <a:lstStyle/>
        <a:p>
          <a:r>
            <a:rPr lang="en-US" b="0" i="0" baseline="0"/>
            <a:t>Desktop Application can add new parking location ,and  it can change every Mobile database value. </a:t>
          </a:r>
          <a:endParaRPr lang="en-US"/>
        </a:p>
      </dgm:t>
    </dgm:pt>
    <dgm:pt modelId="{780D1229-34B0-472D-8AC8-6CBD487D13D5}" type="parTrans" cxnId="{71F815EA-ABBE-4180-9DF3-FA9FE2BE387F}">
      <dgm:prSet/>
      <dgm:spPr/>
      <dgm:t>
        <a:bodyPr/>
        <a:lstStyle/>
        <a:p>
          <a:endParaRPr lang="en-US"/>
        </a:p>
      </dgm:t>
    </dgm:pt>
    <dgm:pt modelId="{AEB3209D-05A8-4DAB-A640-EFCFC21E3999}" type="sibTrans" cxnId="{71F815EA-ABBE-4180-9DF3-FA9FE2BE387F}">
      <dgm:prSet/>
      <dgm:spPr/>
      <dgm:t>
        <a:bodyPr/>
        <a:lstStyle/>
        <a:p>
          <a:endParaRPr lang="en-US"/>
        </a:p>
      </dgm:t>
    </dgm:pt>
    <dgm:pt modelId="{666D0472-0A4F-4644-B8CA-7FA8EEB865A5}">
      <dgm:prSet/>
      <dgm:spPr/>
      <dgm:t>
        <a:bodyPr/>
        <a:lstStyle/>
        <a:p>
          <a:r>
            <a:rPr lang="en-US" b="0" i="0" baseline="0"/>
            <a:t>Drivers can view the available spots and guidelines for parking  .</a:t>
          </a:r>
          <a:endParaRPr lang="en-US"/>
        </a:p>
      </dgm:t>
    </dgm:pt>
    <dgm:pt modelId="{C06448CA-79F6-4451-AE67-B2D92FA283E0}" type="parTrans" cxnId="{686E86F5-8209-4D62-8DFE-15D252552EB3}">
      <dgm:prSet/>
      <dgm:spPr/>
      <dgm:t>
        <a:bodyPr/>
        <a:lstStyle/>
        <a:p>
          <a:endParaRPr lang="en-US"/>
        </a:p>
      </dgm:t>
    </dgm:pt>
    <dgm:pt modelId="{F8206086-BEDC-488F-8EE7-2E26F5C727C6}" type="sibTrans" cxnId="{686E86F5-8209-4D62-8DFE-15D252552EB3}">
      <dgm:prSet/>
      <dgm:spPr/>
      <dgm:t>
        <a:bodyPr/>
        <a:lstStyle/>
        <a:p>
          <a:endParaRPr lang="en-US"/>
        </a:p>
      </dgm:t>
    </dgm:pt>
    <dgm:pt modelId="{0043E77B-EF60-4896-89BA-A31D5BED5DAC}">
      <dgm:prSet/>
      <dgm:spPr/>
      <dgm:t>
        <a:bodyPr/>
        <a:lstStyle/>
        <a:p>
          <a:r>
            <a:rPr lang="en-US" b="0" i="0" baseline="0"/>
            <a:t>Camera provide the security and the l monitoring vehicle. </a:t>
          </a:r>
          <a:endParaRPr lang="en-US"/>
        </a:p>
      </dgm:t>
    </dgm:pt>
    <dgm:pt modelId="{EC30C201-5CCD-4926-9C47-FEBD6E4A2982}" type="parTrans" cxnId="{5B63A234-526A-4D50-BFC3-BBFCF393C9E1}">
      <dgm:prSet/>
      <dgm:spPr/>
      <dgm:t>
        <a:bodyPr/>
        <a:lstStyle/>
        <a:p>
          <a:endParaRPr lang="en-US"/>
        </a:p>
      </dgm:t>
    </dgm:pt>
    <dgm:pt modelId="{AF225371-A23C-4116-B6B8-6103E9919886}" type="sibTrans" cxnId="{5B63A234-526A-4D50-BFC3-BBFCF393C9E1}">
      <dgm:prSet/>
      <dgm:spPr/>
      <dgm:t>
        <a:bodyPr/>
        <a:lstStyle/>
        <a:p>
          <a:endParaRPr lang="en-US"/>
        </a:p>
      </dgm:t>
    </dgm:pt>
    <dgm:pt modelId="{78D326BA-311B-4993-931E-47942E34BD30}">
      <dgm:prSet/>
      <dgm:spPr/>
      <dgm:t>
        <a:bodyPr/>
        <a:lstStyle/>
        <a:p>
          <a:r>
            <a:rPr lang="en-US" b="0" i="0" baseline="0"/>
            <a:t>Arduino bord LED panel is showing  vehicle parking status.</a:t>
          </a:r>
          <a:endParaRPr lang="en-US"/>
        </a:p>
      </dgm:t>
    </dgm:pt>
    <dgm:pt modelId="{F2170CBA-4C88-487E-9DD5-E66EB0765610}" type="parTrans" cxnId="{AAE30C70-1B7B-4435-8A19-97282B45DD16}">
      <dgm:prSet/>
      <dgm:spPr/>
      <dgm:t>
        <a:bodyPr/>
        <a:lstStyle/>
        <a:p>
          <a:endParaRPr lang="en-US"/>
        </a:p>
      </dgm:t>
    </dgm:pt>
    <dgm:pt modelId="{429EFD57-0BE6-4DCA-981C-95E0359168D1}" type="sibTrans" cxnId="{AAE30C70-1B7B-4435-8A19-97282B45DD16}">
      <dgm:prSet/>
      <dgm:spPr/>
      <dgm:t>
        <a:bodyPr/>
        <a:lstStyle/>
        <a:p>
          <a:endParaRPr lang="en-US"/>
        </a:p>
      </dgm:t>
    </dgm:pt>
    <dgm:pt modelId="{5257C412-F252-461F-A9E0-2C70B4FE4F12}">
      <dgm:prSet/>
      <dgm:spPr/>
      <dgm:t>
        <a:bodyPr/>
        <a:lstStyle/>
        <a:p>
          <a:r>
            <a:rPr lang="en-US" b="0" i="0" baseline="0"/>
            <a:t>Google map Using driver can navigate parking locations.</a:t>
          </a:r>
          <a:endParaRPr lang="en-US"/>
        </a:p>
      </dgm:t>
    </dgm:pt>
    <dgm:pt modelId="{E69EAFFA-D6EB-4E0F-8633-545AEF0B2502}" type="parTrans" cxnId="{F7ACCDF4-598C-43F4-957A-4BD501E23FCA}">
      <dgm:prSet/>
      <dgm:spPr/>
      <dgm:t>
        <a:bodyPr/>
        <a:lstStyle/>
        <a:p>
          <a:endParaRPr lang="en-US"/>
        </a:p>
      </dgm:t>
    </dgm:pt>
    <dgm:pt modelId="{097DB55A-DFC2-4F45-9176-7AA6E375D8F2}" type="sibTrans" cxnId="{F7ACCDF4-598C-43F4-957A-4BD501E23FCA}">
      <dgm:prSet/>
      <dgm:spPr/>
      <dgm:t>
        <a:bodyPr/>
        <a:lstStyle/>
        <a:p>
          <a:endParaRPr lang="en-US"/>
        </a:p>
      </dgm:t>
    </dgm:pt>
    <dgm:pt modelId="{31E43810-7BCC-4C02-98B2-44F5BAAC8BF5}">
      <dgm:prSet/>
      <dgm:spPr/>
      <dgm:t>
        <a:bodyPr/>
        <a:lstStyle/>
        <a:p>
          <a:r>
            <a:rPr lang="en-US" b="0" i="0" baseline="0"/>
            <a:t>Database for using Docker Container with  MySQL .</a:t>
          </a:r>
          <a:endParaRPr lang="en-US"/>
        </a:p>
      </dgm:t>
    </dgm:pt>
    <dgm:pt modelId="{A818325E-DE91-4CD0-B63D-D1BEF6505E57}" type="parTrans" cxnId="{6E2811D2-917A-4E6D-A443-5CEA20DB7FC0}">
      <dgm:prSet/>
      <dgm:spPr/>
      <dgm:t>
        <a:bodyPr/>
        <a:lstStyle/>
        <a:p>
          <a:endParaRPr lang="en-US"/>
        </a:p>
      </dgm:t>
    </dgm:pt>
    <dgm:pt modelId="{A6644E00-5C57-423C-89E3-8F45625397FC}" type="sibTrans" cxnId="{6E2811D2-917A-4E6D-A443-5CEA20DB7FC0}">
      <dgm:prSet/>
      <dgm:spPr/>
      <dgm:t>
        <a:bodyPr/>
        <a:lstStyle/>
        <a:p>
          <a:endParaRPr lang="en-US"/>
        </a:p>
      </dgm:t>
    </dgm:pt>
    <dgm:pt modelId="{26BED55A-610B-4B68-A930-CB5542D25ECF}">
      <dgm:prSet/>
      <dgm:spPr/>
      <dgm:t>
        <a:bodyPr/>
        <a:lstStyle/>
        <a:p>
          <a:r>
            <a:rPr lang="en-US" b="0" i="0" baseline="0"/>
            <a:t>Chat system is Using to Connect with Security </a:t>
          </a:r>
          <a:endParaRPr lang="en-US"/>
        </a:p>
      </dgm:t>
    </dgm:pt>
    <dgm:pt modelId="{0A477D01-F59E-404A-8A9A-8A48A557E524}" type="parTrans" cxnId="{8C5F551E-DA47-4990-82E8-1C1465F5B700}">
      <dgm:prSet/>
      <dgm:spPr/>
      <dgm:t>
        <a:bodyPr/>
        <a:lstStyle/>
        <a:p>
          <a:endParaRPr lang="en-US"/>
        </a:p>
      </dgm:t>
    </dgm:pt>
    <dgm:pt modelId="{2B2FE609-E07F-400C-9D7F-15BDE2357925}" type="sibTrans" cxnId="{8C5F551E-DA47-4990-82E8-1C1465F5B700}">
      <dgm:prSet/>
      <dgm:spPr/>
      <dgm:t>
        <a:bodyPr/>
        <a:lstStyle/>
        <a:p>
          <a:endParaRPr lang="en-US"/>
        </a:p>
      </dgm:t>
    </dgm:pt>
    <dgm:pt modelId="{3B0BFBD9-4504-476B-88D9-A7851F00DD6C}" type="pres">
      <dgm:prSet presAssocID="{823A3635-153A-42E2-8936-D972C3BAB962}" presName="linear" presStyleCnt="0">
        <dgm:presLayoutVars>
          <dgm:animLvl val="lvl"/>
          <dgm:resizeHandles val="exact"/>
        </dgm:presLayoutVars>
      </dgm:prSet>
      <dgm:spPr/>
    </dgm:pt>
    <dgm:pt modelId="{61931361-584D-4C0E-A20F-1B20539D04F2}" type="pres">
      <dgm:prSet presAssocID="{569E4E82-411A-4B28-8756-A9372D9113EB}" presName="parentText" presStyleLbl="node1" presStyleIdx="0" presStyleCnt="9">
        <dgm:presLayoutVars>
          <dgm:chMax val="0"/>
          <dgm:bulletEnabled val="1"/>
        </dgm:presLayoutVars>
      </dgm:prSet>
      <dgm:spPr/>
    </dgm:pt>
    <dgm:pt modelId="{3FFC01DF-AC06-404E-A5C5-5A50C6338C6B}" type="pres">
      <dgm:prSet presAssocID="{468C8F75-B6D5-4492-9EF3-9724076C574A}" presName="spacer" presStyleCnt="0"/>
      <dgm:spPr/>
    </dgm:pt>
    <dgm:pt modelId="{D133B8A6-29E6-4560-B36A-D5E647AF826C}" type="pres">
      <dgm:prSet presAssocID="{FE47E4CC-5302-4774-BC25-EB6276B7A80B}" presName="parentText" presStyleLbl="node1" presStyleIdx="1" presStyleCnt="9">
        <dgm:presLayoutVars>
          <dgm:chMax val="0"/>
          <dgm:bulletEnabled val="1"/>
        </dgm:presLayoutVars>
      </dgm:prSet>
      <dgm:spPr/>
    </dgm:pt>
    <dgm:pt modelId="{9E7F6E4C-D7D9-4FD2-A56E-963303F6CC7B}" type="pres">
      <dgm:prSet presAssocID="{55644C8E-3547-44F7-8A13-10419F41E538}" presName="spacer" presStyleCnt="0"/>
      <dgm:spPr/>
    </dgm:pt>
    <dgm:pt modelId="{4E49CC74-1F9F-4E96-9F53-18F651EC6316}" type="pres">
      <dgm:prSet presAssocID="{930B0DA3-AD62-4C95-ACA0-5966DFDF2DD1}" presName="parentText" presStyleLbl="node1" presStyleIdx="2" presStyleCnt="9">
        <dgm:presLayoutVars>
          <dgm:chMax val="0"/>
          <dgm:bulletEnabled val="1"/>
        </dgm:presLayoutVars>
      </dgm:prSet>
      <dgm:spPr/>
    </dgm:pt>
    <dgm:pt modelId="{8E2EC773-4A47-4407-BB3B-0743E9E26A4E}" type="pres">
      <dgm:prSet presAssocID="{AEB3209D-05A8-4DAB-A640-EFCFC21E3999}" presName="spacer" presStyleCnt="0"/>
      <dgm:spPr/>
    </dgm:pt>
    <dgm:pt modelId="{669723DC-E5B9-49CF-8DF8-B63737DAF015}" type="pres">
      <dgm:prSet presAssocID="{666D0472-0A4F-4644-B8CA-7FA8EEB865A5}" presName="parentText" presStyleLbl="node1" presStyleIdx="3" presStyleCnt="9">
        <dgm:presLayoutVars>
          <dgm:chMax val="0"/>
          <dgm:bulletEnabled val="1"/>
        </dgm:presLayoutVars>
      </dgm:prSet>
      <dgm:spPr/>
    </dgm:pt>
    <dgm:pt modelId="{DA97F937-A2B2-457B-A205-2FEADC6E6B07}" type="pres">
      <dgm:prSet presAssocID="{F8206086-BEDC-488F-8EE7-2E26F5C727C6}" presName="spacer" presStyleCnt="0"/>
      <dgm:spPr/>
    </dgm:pt>
    <dgm:pt modelId="{A85D2FDD-6CE5-4618-81F7-EC4B998AD724}" type="pres">
      <dgm:prSet presAssocID="{0043E77B-EF60-4896-89BA-A31D5BED5DAC}" presName="parentText" presStyleLbl="node1" presStyleIdx="4" presStyleCnt="9">
        <dgm:presLayoutVars>
          <dgm:chMax val="0"/>
          <dgm:bulletEnabled val="1"/>
        </dgm:presLayoutVars>
      </dgm:prSet>
      <dgm:spPr/>
    </dgm:pt>
    <dgm:pt modelId="{FCDCDDA3-0499-439C-8473-F0861C5E56DD}" type="pres">
      <dgm:prSet presAssocID="{AF225371-A23C-4116-B6B8-6103E9919886}" presName="spacer" presStyleCnt="0"/>
      <dgm:spPr/>
    </dgm:pt>
    <dgm:pt modelId="{06C37772-8BA7-48BC-8FC6-CA73C71C631C}" type="pres">
      <dgm:prSet presAssocID="{78D326BA-311B-4993-931E-47942E34BD30}" presName="parentText" presStyleLbl="node1" presStyleIdx="5" presStyleCnt="9">
        <dgm:presLayoutVars>
          <dgm:chMax val="0"/>
          <dgm:bulletEnabled val="1"/>
        </dgm:presLayoutVars>
      </dgm:prSet>
      <dgm:spPr/>
    </dgm:pt>
    <dgm:pt modelId="{5F896BEC-ED0E-49D6-93CE-49F3127F1161}" type="pres">
      <dgm:prSet presAssocID="{429EFD57-0BE6-4DCA-981C-95E0359168D1}" presName="spacer" presStyleCnt="0"/>
      <dgm:spPr/>
    </dgm:pt>
    <dgm:pt modelId="{8B4D909F-390E-48A2-BB89-7789F4C2F02E}" type="pres">
      <dgm:prSet presAssocID="{5257C412-F252-461F-A9E0-2C70B4FE4F12}" presName="parentText" presStyleLbl="node1" presStyleIdx="6" presStyleCnt="9">
        <dgm:presLayoutVars>
          <dgm:chMax val="0"/>
          <dgm:bulletEnabled val="1"/>
        </dgm:presLayoutVars>
      </dgm:prSet>
      <dgm:spPr/>
    </dgm:pt>
    <dgm:pt modelId="{47AE5708-0CFF-4189-9BB5-FD373E045EB5}" type="pres">
      <dgm:prSet presAssocID="{097DB55A-DFC2-4F45-9176-7AA6E375D8F2}" presName="spacer" presStyleCnt="0"/>
      <dgm:spPr/>
    </dgm:pt>
    <dgm:pt modelId="{FC9C2065-B4C1-4D61-B4A5-0772887BE978}" type="pres">
      <dgm:prSet presAssocID="{31E43810-7BCC-4C02-98B2-44F5BAAC8BF5}" presName="parentText" presStyleLbl="node1" presStyleIdx="7" presStyleCnt="9">
        <dgm:presLayoutVars>
          <dgm:chMax val="0"/>
          <dgm:bulletEnabled val="1"/>
        </dgm:presLayoutVars>
      </dgm:prSet>
      <dgm:spPr/>
    </dgm:pt>
    <dgm:pt modelId="{AEE0400D-3ACD-4BB3-BF5C-3ED29E99B640}" type="pres">
      <dgm:prSet presAssocID="{A6644E00-5C57-423C-89E3-8F45625397FC}" presName="spacer" presStyleCnt="0"/>
      <dgm:spPr/>
    </dgm:pt>
    <dgm:pt modelId="{2AD7F5BA-04F5-4AF8-9D8D-3EEB519AAE08}" type="pres">
      <dgm:prSet presAssocID="{26BED55A-610B-4B68-A930-CB5542D25ECF}" presName="parentText" presStyleLbl="node1" presStyleIdx="8" presStyleCnt="9">
        <dgm:presLayoutVars>
          <dgm:chMax val="0"/>
          <dgm:bulletEnabled val="1"/>
        </dgm:presLayoutVars>
      </dgm:prSet>
      <dgm:spPr/>
    </dgm:pt>
  </dgm:ptLst>
  <dgm:cxnLst>
    <dgm:cxn modelId="{FA4AB009-C3D9-425E-BF5A-F6DD5036663C}" type="presOf" srcId="{FE47E4CC-5302-4774-BC25-EB6276B7A80B}" destId="{D133B8A6-29E6-4560-B36A-D5E647AF826C}" srcOrd="0" destOrd="0" presId="urn:microsoft.com/office/officeart/2005/8/layout/vList2"/>
    <dgm:cxn modelId="{8C5F551E-DA47-4990-82E8-1C1465F5B700}" srcId="{823A3635-153A-42E2-8936-D972C3BAB962}" destId="{26BED55A-610B-4B68-A930-CB5542D25ECF}" srcOrd="8" destOrd="0" parTransId="{0A477D01-F59E-404A-8A9A-8A48A557E524}" sibTransId="{2B2FE609-E07F-400C-9D7F-15BDE2357925}"/>
    <dgm:cxn modelId="{8AF54220-0486-4921-B9B7-04F8B58A9C82}" type="presOf" srcId="{569E4E82-411A-4B28-8756-A9372D9113EB}" destId="{61931361-584D-4C0E-A20F-1B20539D04F2}" srcOrd="0" destOrd="0" presId="urn:microsoft.com/office/officeart/2005/8/layout/vList2"/>
    <dgm:cxn modelId="{D63A6824-D986-4BA7-BFF4-C7384B042A69}" type="presOf" srcId="{666D0472-0A4F-4644-B8CA-7FA8EEB865A5}" destId="{669723DC-E5B9-49CF-8DF8-B63737DAF015}" srcOrd="0" destOrd="0" presId="urn:microsoft.com/office/officeart/2005/8/layout/vList2"/>
    <dgm:cxn modelId="{06AF4726-F302-430F-95FB-5F6875FC2ED3}" type="presOf" srcId="{26BED55A-610B-4B68-A930-CB5542D25ECF}" destId="{2AD7F5BA-04F5-4AF8-9D8D-3EEB519AAE08}" srcOrd="0" destOrd="0" presId="urn:microsoft.com/office/officeart/2005/8/layout/vList2"/>
    <dgm:cxn modelId="{85F1572A-FAFC-4FFE-B94B-8D73C440C98A}" type="presOf" srcId="{31E43810-7BCC-4C02-98B2-44F5BAAC8BF5}" destId="{FC9C2065-B4C1-4D61-B4A5-0772887BE978}" srcOrd="0" destOrd="0" presId="urn:microsoft.com/office/officeart/2005/8/layout/vList2"/>
    <dgm:cxn modelId="{5B63A234-526A-4D50-BFC3-BBFCF393C9E1}" srcId="{823A3635-153A-42E2-8936-D972C3BAB962}" destId="{0043E77B-EF60-4896-89BA-A31D5BED5DAC}" srcOrd="4" destOrd="0" parTransId="{EC30C201-5CCD-4926-9C47-FEBD6E4A2982}" sibTransId="{AF225371-A23C-4116-B6B8-6103E9919886}"/>
    <dgm:cxn modelId="{AAE30C70-1B7B-4435-8A19-97282B45DD16}" srcId="{823A3635-153A-42E2-8936-D972C3BAB962}" destId="{78D326BA-311B-4993-931E-47942E34BD30}" srcOrd="5" destOrd="0" parTransId="{F2170CBA-4C88-487E-9DD5-E66EB0765610}" sibTransId="{429EFD57-0BE6-4DCA-981C-95E0359168D1}"/>
    <dgm:cxn modelId="{BCC28E88-01BA-4EE4-96ED-C72F76C4F51D}" type="presOf" srcId="{78D326BA-311B-4993-931E-47942E34BD30}" destId="{06C37772-8BA7-48BC-8FC6-CA73C71C631C}" srcOrd="0" destOrd="0" presId="urn:microsoft.com/office/officeart/2005/8/layout/vList2"/>
    <dgm:cxn modelId="{B7FA439D-A683-4863-A4B0-8328723BDEC8}" type="presOf" srcId="{930B0DA3-AD62-4C95-ACA0-5966DFDF2DD1}" destId="{4E49CC74-1F9F-4E96-9F53-18F651EC6316}" srcOrd="0" destOrd="0" presId="urn:microsoft.com/office/officeart/2005/8/layout/vList2"/>
    <dgm:cxn modelId="{CB4C31B8-0CB3-4CD3-A3B0-DE20A1BE2C4C}" type="presOf" srcId="{0043E77B-EF60-4896-89BA-A31D5BED5DAC}" destId="{A85D2FDD-6CE5-4618-81F7-EC4B998AD724}" srcOrd="0" destOrd="0" presId="urn:microsoft.com/office/officeart/2005/8/layout/vList2"/>
    <dgm:cxn modelId="{C18180BD-C518-4E33-9604-82033C4E2D59}" type="presOf" srcId="{823A3635-153A-42E2-8936-D972C3BAB962}" destId="{3B0BFBD9-4504-476B-88D9-A7851F00DD6C}" srcOrd="0" destOrd="0" presId="urn:microsoft.com/office/officeart/2005/8/layout/vList2"/>
    <dgm:cxn modelId="{6D0133C2-86C3-47BD-BC5C-C10294693681}" srcId="{823A3635-153A-42E2-8936-D972C3BAB962}" destId="{FE47E4CC-5302-4774-BC25-EB6276B7A80B}" srcOrd="1" destOrd="0" parTransId="{D46CCB60-3CCC-4024-846D-FA53ACEE3D39}" sibTransId="{55644C8E-3547-44F7-8A13-10419F41E538}"/>
    <dgm:cxn modelId="{6E2811D2-917A-4E6D-A443-5CEA20DB7FC0}" srcId="{823A3635-153A-42E2-8936-D972C3BAB962}" destId="{31E43810-7BCC-4C02-98B2-44F5BAAC8BF5}" srcOrd="7" destOrd="0" parTransId="{A818325E-DE91-4CD0-B63D-D1BEF6505E57}" sibTransId="{A6644E00-5C57-423C-89E3-8F45625397FC}"/>
    <dgm:cxn modelId="{71F815EA-ABBE-4180-9DF3-FA9FE2BE387F}" srcId="{823A3635-153A-42E2-8936-D972C3BAB962}" destId="{930B0DA3-AD62-4C95-ACA0-5966DFDF2DD1}" srcOrd="2" destOrd="0" parTransId="{780D1229-34B0-472D-8AC8-6CBD487D13D5}" sibTransId="{AEB3209D-05A8-4DAB-A640-EFCFC21E3999}"/>
    <dgm:cxn modelId="{3472B1EE-1FF0-45AC-8BB7-C33E6E2085B8}" srcId="{823A3635-153A-42E2-8936-D972C3BAB962}" destId="{569E4E82-411A-4B28-8756-A9372D9113EB}" srcOrd="0" destOrd="0" parTransId="{A4F280F5-B556-4D7A-86E0-C618D035E142}" sibTransId="{468C8F75-B6D5-4492-9EF3-9724076C574A}"/>
    <dgm:cxn modelId="{D65077F0-ACBE-44CE-A487-D7FB87C94E04}" type="presOf" srcId="{5257C412-F252-461F-A9E0-2C70B4FE4F12}" destId="{8B4D909F-390E-48A2-BB89-7789F4C2F02E}" srcOrd="0" destOrd="0" presId="urn:microsoft.com/office/officeart/2005/8/layout/vList2"/>
    <dgm:cxn modelId="{F7ACCDF4-598C-43F4-957A-4BD501E23FCA}" srcId="{823A3635-153A-42E2-8936-D972C3BAB962}" destId="{5257C412-F252-461F-A9E0-2C70B4FE4F12}" srcOrd="6" destOrd="0" parTransId="{E69EAFFA-D6EB-4E0F-8633-545AEF0B2502}" sibTransId="{097DB55A-DFC2-4F45-9176-7AA6E375D8F2}"/>
    <dgm:cxn modelId="{686E86F5-8209-4D62-8DFE-15D252552EB3}" srcId="{823A3635-153A-42E2-8936-D972C3BAB962}" destId="{666D0472-0A4F-4644-B8CA-7FA8EEB865A5}" srcOrd="3" destOrd="0" parTransId="{C06448CA-79F6-4451-AE67-B2D92FA283E0}" sibTransId="{F8206086-BEDC-488F-8EE7-2E26F5C727C6}"/>
    <dgm:cxn modelId="{727A6EE6-1F19-4FAC-BA59-2D568683DF0D}" type="presParOf" srcId="{3B0BFBD9-4504-476B-88D9-A7851F00DD6C}" destId="{61931361-584D-4C0E-A20F-1B20539D04F2}" srcOrd="0" destOrd="0" presId="urn:microsoft.com/office/officeart/2005/8/layout/vList2"/>
    <dgm:cxn modelId="{058E7ECB-F55D-415E-A871-AA7372EBA0B8}" type="presParOf" srcId="{3B0BFBD9-4504-476B-88D9-A7851F00DD6C}" destId="{3FFC01DF-AC06-404E-A5C5-5A50C6338C6B}" srcOrd="1" destOrd="0" presId="urn:microsoft.com/office/officeart/2005/8/layout/vList2"/>
    <dgm:cxn modelId="{34AAB5A8-28BC-4444-8CD9-306B5225EFB0}" type="presParOf" srcId="{3B0BFBD9-4504-476B-88D9-A7851F00DD6C}" destId="{D133B8A6-29E6-4560-B36A-D5E647AF826C}" srcOrd="2" destOrd="0" presId="urn:microsoft.com/office/officeart/2005/8/layout/vList2"/>
    <dgm:cxn modelId="{A18F076F-A001-4DD6-B2CA-0897A423F23E}" type="presParOf" srcId="{3B0BFBD9-4504-476B-88D9-A7851F00DD6C}" destId="{9E7F6E4C-D7D9-4FD2-A56E-963303F6CC7B}" srcOrd="3" destOrd="0" presId="urn:microsoft.com/office/officeart/2005/8/layout/vList2"/>
    <dgm:cxn modelId="{61AFBF7C-47A4-47C9-8029-6437585C2A6B}" type="presParOf" srcId="{3B0BFBD9-4504-476B-88D9-A7851F00DD6C}" destId="{4E49CC74-1F9F-4E96-9F53-18F651EC6316}" srcOrd="4" destOrd="0" presId="urn:microsoft.com/office/officeart/2005/8/layout/vList2"/>
    <dgm:cxn modelId="{49425C26-7C7F-40B0-8A27-7222FAC1AF81}" type="presParOf" srcId="{3B0BFBD9-4504-476B-88D9-A7851F00DD6C}" destId="{8E2EC773-4A47-4407-BB3B-0743E9E26A4E}" srcOrd="5" destOrd="0" presId="urn:microsoft.com/office/officeart/2005/8/layout/vList2"/>
    <dgm:cxn modelId="{813F8054-2FDE-43B1-B76C-684927C07056}" type="presParOf" srcId="{3B0BFBD9-4504-476B-88D9-A7851F00DD6C}" destId="{669723DC-E5B9-49CF-8DF8-B63737DAF015}" srcOrd="6" destOrd="0" presId="urn:microsoft.com/office/officeart/2005/8/layout/vList2"/>
    <dgm:cxn modelId="{34575B0D-6A7D-44BA-B4D6-7C24DF69B103}" type="presParOf" srcId="{3B0BFBD9-4504-476B-88D9-A7851F00DD6C}" destId="{DA97F937-A2B2-457B-A205-2FEADC6E6B07}" srcOrd="7" destOrd="0" presId="urn:microsoft.com/office/officeart/2005/8/layout/vList2"/>
    <dgm:cxn modelId="{3AC94A9A-0552-4C0E-9E8B-5C1E62BCA34F}" type="presParOf" srcId="{3B0BFBD9-4504-476B-88D9-A7851F00DD6C}" destId="{A85D2FDD-6CE5-4618-81F7-EC4B998AD724}" srcOrd="8" destOrd="0" presId="urn:microsoft.com/office/officeart/2005/8/layout/vList2"/>
    <dgm:cxn modelId="{F5617DF4-88D5-4375-8072-75DA49AED21F}" type="presParOf" srcId="{3B0BFBD9-4504-476B-88D9-A7851F00DD6C}" destId="{FCDCDDA3-0499-439C-8473-F0861C5E56DD}" srcOrd="9" destOrd="0" presId="urn:microsoft.com/office/officeart/2005/8/layout/vList2"/>
    <dgm:cxn modelId="{7BCF39ED-98EC-4AC6-A8B7-3149B2A3073C}" type="presParOf" srcId="{3B0BFBD9-4504-476B-88D9-A7851F00DD6C}" destId="{06C37772-8BA7-48BC-8FC6-CA73C71C631C}" srcOrd="10" destOrd="0" presId="urn:microsoft.com/office/officeart/2005/8/layout/vList2"/>
    <dgm:cxn modelId="{EAA8DE89-B69C-4C4F-BAA2-D6A1F72800CC}" type="presParOf" srcId="{3B0BFBD9-4504-476B-88D9-A7851F00DD6C}" destId="{5F896BEC-ED0E-49D6-93CE-49F3127F1161}" srcOrd="11" destOrd="0" presId="urn:microsoft.com/office/officeart/2005/8/layout/vList2"/>
    <dgm:cxn modelId="{C125B834-2DF6-40B8-B4B7-DD5E9B13A7AD}" type="presParOf" srcId="{3B0BFBD9-4504-476B-88D9-A7851F00DD6C}" destId="{8B4D909F-390E-48A2-BB89-7789F4C2F02E}" srcOrd="12" destOrd="0" presId="urn:microsoft.com/office/officeart/2005/8/layout/vList2"/>
    <dgm:cxn modelId="{74A01B2F-6400-4E47-B286-02B4A5B4C035}" type="presParOf" srcId="{3B0BFBD9-4504-476B-88D9-A7851F00DD6C}" destId="{47AE5708-0CFF-4189-9BB5-FD373E045EB5}" srcOrd="13" destOrd="0" presId="urn:microsoft.com/office/officeart/2005/8/layout/vList2"/>
    <dgm:cxn modelId="{62B66FEB-AD67-454F-B043-FB8CD741AB8E}" type="presParOf" srcId="{3B0BFBD9-4504-476B-88D9-A7851F00DD6C}" destId="{FC9C2065-B4C1-4D61-B4A5-0772887BE978}" srcOrd="14" destOrd="0" presId="urn:microsoft.com/office/officeart/2005/8/layout/vList2"/>
    <dgm:cxn modelId="{A1BBEA06-0879-4277-B8D5-FD381FB7496B}" type="presParOf" srcId="{3B0BFBD9-4504-476B-88D9-A7851F00DD6C}" destId="{AEE0400D-3ACD-4BB3-BF5C-3ED29E99B640}" srcOrd="15" destOrd="0" presId="urn:microsoft.com/office/officeart/2005/8/layout/vList2"/>
    <dgm:cxn modelId="{2FD9AE0F-0F89-461A-A728-3F889261D7A0}" type="presParOf" srcId="{3B0BFBD9-4504-476B-88D9-A7851F00DD6C}" destId="{2AD7F5BA-04F5-4AF8-9D8D-3EEB519AAE08}" srcOrd="1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31361-584D-4C0E-A20F-1B20539D04F2}">
      <dsp:nvSpPr>
        <dsp:cNvPr id="0" name=""/>
        <dsp:cNvSpPr/>
      </dsp:nvSpPr>
      <dsp:spPr>
        <a:xfrm>
          <a:off x="0" y="117183"/>
          <a:ext cx="7499413"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baseline="0"/>
            <a:t>Everything is monitored from the moment the vehicle enter the park.</a:t>
          </a:r>
          <a:endParaRPr lang="en-US" sz="1100" kern="1200"/>
        </a:p>
      </dsp:txBody>
      <dsp:txXfrm>
        <a:off x="12879" y="130062"/>
        <a:ext cx="7473655" cy="238077"/>
      </dsp:txXfrm>
    </dsp:sp>
    <dsp:sp modelId="{D133B8A6-29E6-4560-B36A-D5E647AF826C}">
      <dsp:nvSpPr>
        <dsp:cNvPr id="0" name=""/>
        <dsp:cNvSpPr/>
      </dsp:nvSpPr>
      <dsp:spPr>
        <a:xfrm>
          <a:off x="0" y="412698"/>
          <a:ext cx="7499413"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baseline="0"/>
            <a:t>Security can  Open to gate for  Successfully vehicles </a:t>
          </a:r>
          <a:endParaRPr lang="en-US" sz="1100" kern="1200"/>
        </a:p>
      </dsp:txBody>
      <dsp:txXfrm>
        <a:off x="12879" y="425577"/>
        <a:ext cx="7473655" cy="238077"/>
      </dsp:txXfrm>
    </dsp:sp>
    <dsp:sp modelId="{4E49CC74-1F9F-4E96-9F53-18F651EC6316}">
      <dsp:nvSpPr>
        <dsp:cNvPr id="0" name=""/>
        <dsp:cNvSpPr/>
      </dsp:nvSpPr>
      <dsp:spPr>
        <a:xfrm>
          <a:off x="0" y="708213"/>
          <a:ext cx="7499413"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baseline="0"/>
            <a:t>Desktop Application can add new parking location ,and  it can change every Mobile database value. </a:t>
          </a:r>
          <a:endParaRPr lang="en-US" sz="1100" kern="1200"/>
        </a:p>
      </dsp:txBody>
      <dsp:txXfrm>
        <a:off x="12879" y="721092"/>
        <a:ext cx="7473655" cy="238077"/>
      </dsp:txXfrm>
    </dsp:sp>
    <dsp:sp modelId="{669723DC-E5B9-49CF-8DF8-B63737DAF015}">
      <dsp:nvSpPr>
        <dsp:cNvPr id="0" name=""/>
        <dsp:cNvSpPr/>
      </dsp:nvSpPr>
      <dsp:spPr>
        <a:xfrm>
          <a:off x="0" y="1003728"/>
          <a:ext cx="7499413"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baseline="0"/>
            <a:t>Drivers can view the available spots and guidelines for parking  .</a:t>
          </a:r>
          <a:endParaRPr lang="en-US" sz="1100" kern="1200"/>
        </a:p>
      </dsp:txBody>
      <dsp:txXfrm>
        <a:off x="12879" y="1016607"/>
        <a:ext cx="7473655" cy="238077"/>
      </dsp:txXfrm>
    </dsp:sp>
    <dsp:sp modelId="{A85D2FDD-6CE5-4618-81F7-EC4B998AD724}">
      <dsp:nvSpPr>
        <dsp:cNvPr id="0" name=""/>
        <dsp:cNvSpPr/>
      </dsp:nvSpPr>
      <dsp:spPr>
        <a:xfrm>
          <a:off x="0" y="1299243"/>
          <a:ext cx="7499413"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baseline="0"/>
            <a:t>Camera provide the security and the l monitoring vehicle. </a:t>
          </a:r>
          <a:endParaRPr lang="en-US" sz="1100" kern="1200"/>
        </a:p>
      </dsp:txBody>
      <dsp:txXfrm>
        <a:off x="12879" y="1312122"/>
        <a:ext cx="7473655" cy="238077"/>
      </dsp:txXfrm>
    </dsp:sp>
    <dsp:sp modelId="{06C37772-8BA7-48BC-8FC6-CA73C71C631C}">
      <dsp:nvSpPr>
        <dsp:cNvPr id="0" name=""/>
        <dsp:cNvSpPr/>
      </dsp:nvSpPr>
      <dsp:spPr>
        <a:xfrm>
          <a:off x="0" y="1594758"/>
          <a:ext cx="7499413"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baseline="0"/>
            <a:t>Arduino bord LED panel is showing  vehicle parking status.</a:t>
          </a:r>
          <a:endParaRPr lang="en-US" sz="1100" kern="1200"/>
        </a:p>
      </dsp:txBody>
      <dsp:txXfrm>
        <a:off x="12879" y="1607637"/>
        <a:ext cx="7473655" cy="238077"/>
      </dsp:txXfrm>
    </dsp:sp>
    <dsp:sp modelId="{8B4D909F-390E-48A2-BB89-7789F4C2F02E}">
      <dsp:nvSpPr>
        <dsp:cNvPr id="0" name=""/>
        <dsp:cNvSpPr/>
      </dsp:nvSpPr>
      <dsp:spPr>
        <a:xfrm>
          <a:off x="0" y="1890273"/>
          <a:ext cx="7499413"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baseline="0"/>
            <a:t>Google map Using driver can navigate parking locations.</a:t>
          </a:r>
          <a:endParaRPr lang="en-US" sz="1100" kern="1200"/>
        </a:p>
      </dsp:txBody>
      <dsp:txXfrm>
        <a:off x="12879" y="1903152"/>
        <a:ext cx="7473655" cy="238077"/>
      </dsp:txXfrm>
    </dsp:sp>
    <dsp:sp modelId="{FC9C2065-B4C1-4D61-B4A5-0772887BE978}">
      <dsp:nvSpPr>
        <dsp:cNvPr id="0" name=""/>
        <dsp:cNvSpPr/>
      </dsp:nvSpPr>
      <dsp:spPr>
        <a:xfrm>
          <a:off x="0" y="2185788"/>
          <a:ext cx="7499413"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baseline="0"/>
            <a:t>Database for using Docker Container with  MySQL .</a:t>
          </a:r>
          <a:endParaRPr lang="en-US" sz="1100" kern="1200"/>
        </a:p>
      </dsp:txBody>
      <dsp:txXfrm>
        <a:off x="12879" y="2198667"/>
        <a:ext cx="7473655" cy="238077"/>
      </dsp:txXfrm>
    </dsp:sp>
    <dsp:sp modelId="{2AD7F5BA-04F5-4AF8-9D8D-3EEB519AAE08}">
      <dsp:nvSpPr>
        <dsp:cNvPr id="0" name=""/>
        <dsp:cNvSpPr/>
      </dsp:nvSpPr>
      <dsp:spPr>
        <a:xfrm>
          <a:off x="0" y="2481303"/>
          <a:ext cx="7499413"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baseline="0"/>
            <a:t>Chat system is Using to Connect with Security </a:t>
          </a:r>
          <a:endParaRPr lang="en-US" sz="1100" kern="1200"/>
        </a:p>
      </dsp:txBody>
      <dsp:txXfrm>
        <a:off x="12879" y="2494182"/>
        <a:ext cx="7473655" cy="2380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BD1EA-F854-4F41-AB25-24A744E5C854}" type="datetimeFigureOut">
              <a:rPr lang="en-GB" smtClean="0"/>
              <a:t>14/06/2021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426A5-CF1B-41B0-BA22-338ACA4B3F77}" type="slidenum">
              <a:rPr lang="en-GB" smtClean="0"/>
              <a:t>‹#›</a:t>
            </a:fld>
            <a:endParaRPr lang="en-GB"/>
          </a:p>
        </p:txBody>
      </p:sp>
    </p:spTree>
    <p:extLst>
      <p:ext uri="{BB962C8B-B14F-4D97-AF65-F5344CB8AC3E}">
        <p14:creationId xmlns:p14="http://schemas.microsoft.com/office/powerpoint/2010/main" val="1401054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5836-99DC-4E43-88A9-8C3CDF8450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44AC0FF-61C2-46A3-BC25-167C812C3E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8D1359F-1CAC-41CD-BB2B-12879E63C974}"/>
              </a:ext>
            </a:extLst>
          </p:cNvPr>
          <p:cNvSpPr>
            <a:spLocks noGrp="1"/>
          </p:cNvSpPr>
          <p:nvPr>
            <p:ph type="dt" sz="half" idx="10"/>
          </p:nvPr>
        </p:nvSpPr>
        <p:spPr/>
        <p:txBody>
          <a:bodyPr/>
          <a:lstStyle/>
          <a:p>
            <a:fld id="{789B3FFE-5F8C-4B1F-8E41-40DFA41E707B}" type="datetimeFigureOut">
              <a:rPr lang="en-GB" smtClean="0"/>
              <a:t>14/06/2021</a:t>
            </a:fld>
            <a:endParaRPr lang="en-GB"/>
          </a:p>
        </p:txBody>
      </p:sp>
      <p:sp>
        <p:nvSpPr>
          <p:cNvPr id="5" name="Footer Placeholder 4">
            <a:extLst>
              <a:ext uri="{FF2B5EF4-FFF2-40B4-BE49-F238E27FC236}">
                <a16:creationId xmlns:a16="http://schemas.microsoft.com/office/drawing/2014/main" id="{DE967833-1666-4524-823F-154E8CEBB4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10655E-B8C2-49E2-B96F-3527BE398747}"/>
              </a:ext>
            </a:extLst>
          </p:cNvPr>
          <p:cNvSpPr>
            <a:spLocks noGrp="1"/>
          </p:cNvSpPr>
          <p:nvPr>
            <p:ph type="sldNum" sz="quarter" idx="12"/>
          </p:nvPr>
        </p:nvSpPr>
        <p:spPr/>
        <p:txBody>
          <a:bodyPr/>
          <a:lstStyle/>
          <a:p>
            <a:fld id="{2E9924E2-52D6-4A93-A446-5D6FFB6B558B}" type="slidenum">
              <a:rPr lang="en-GB" smtClean="0"/>
              <a:t>‹#›</a:t>
            </a:fld>
            <a:endParaRPr lang="en-GB"/>
          </a:p>
        </p:txBody>
      </p:sp>
    </p:spTree>
    <p:extLst>
      <p:ext uri="{BB962C8B-B14F-4D97-AF65-F5344CB8AC3E}">
        <p14:creationId xmlns:p14="http://schemas.microsoft.com/office/powerpoint/2010/main" val="1240863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272E-76D2-4D5B-98DD-8A82F4903D4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E745E3-E1E9-45EB-9FB6-F7DA0AF297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A27CB6C-58F7-465F-9C37-7AA494198A50}"/>
              </a:ext>
            </a:extLst>
          </p:cNvPr>
          <p:cNvSpPr>
            <a:spLocks noGrp="1"/>
          </p:cNvSpPr>
          <p:nvPr>
            <p:ph type="dt" sz="half" idx="10"/>
          </p:nvPr>
        </p:nvSpPr>
        <p:spPr/>
        <p:txBody>
          <a:bodyPr/>
          <a:lstStyle/>
          <a:p>
            <a:fld id="{789B3FFE-5F8C-4B1F-8E41-40DFA41E707B}" type="datetimeFigureOut">
              <a:rPr lang="en-GB" smtClean="0"/>
              <a:t>14/06/2021</a:t>
            </a:fld>
            <a:endParaRPr lang="en-GB"/>
          </a:p>
        </p:txBody>
      </p:sp>
      <p:sp>
        <p:nvSpPr>
          <p:cNvPr id="5" name="Footer Placeholder 4">
            <a:extLst>
              <a:ext uri="{FF2B5EF4-FFF2-40B4-BE49-F238E27FC236}">
                <a16:creationId xmlns:a16="http://schemas.microsoft.com/office/drawing/2014/main" id="{E58F5EED-A372-40E9-A11D-9EA75DDAE9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B11C49-23B4-46A5-826F-0BA194DD33FE}"/>
              </a:ext>
            </a:extLst>
          </p:cNvPr>
          <p:cNvSpPr>
            <a:spLocks noGrp="1"/>
          </p:cNvSpPr>
          <p:nvPr>
            <p:ph type="sldNum" sz="quarter" idx="12"/>
          </p:nvPr>
        </p:nvSpPr>
        <p:spPr/>
        <p:txBody>
          <a:bodyPr/>
          <a:lstStyle/>
          <a:p>
            <a:fld id="{2E9924E2-52D6-4A93-A446-5D6FFB6B558B}" type="slidenum">
              <a:rPr lang="en-GB" smtClean="0"/>
              <a:t>‹#›</a:t>
            </a:fld>
            <a:endParaRPr lang="en-GB"/>
          </a:p>
        </p:txBody>
      </p:sp>
    </p:spTree>
    <p:extLst>
      <p:ext uri="{BB962C8B-B14F-4D97-AF65-F5344CB8AC3E}">
        <p14:creationId xmlns:p14="http://schemas.microsoft.com/office/powerpoint/2010/main" val="1821253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6058FE-EDA5-4E9C-91BD-3D2C010269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B218DE-AEE4-4C41-898F-5F6BADDF45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0B09E2-1989-4D7E-86FD-CF4CA81EE7D0}"/>
              </a:ext>
            </a:extLst>
          </p:cNvPr>
          <p:cNvSpPr>
            <a:spLocks noGrp="1"/>
          </p:cNvSpPr>
          <p:nvPr>
            <p:ph type="dt" sz="half" idx="10"/>
          </p:nvPr>
        </p:nvSpPr>
        <p:spPr/>
        <p:txBody>
          <a:bodyPr/>
          <a:lstStyle/>
          <a:p>
            <a:fld id="{789B3FFE-5F8C-4B1F-8E41-40DFA41E707B}" type="datetimeFigureOut">
              <a:rPr lang="en-GB" smtClean="0"/>
              <a:t>14/06/2021</a:t>
            </a:fld>
            <a:endParaRPr lang="en-GB"/>
          </a:p>
        </p:txBody>
      </p:sp>
      <p:sp>
        <p:nvSpPr>
          <p:cNvPr id="5" name="Footer Placeholder 4">
            <a:extLst>
              <a:ext uri="{FF2B5EF4-FFF2-40B4-BE49-F238E27FC236}">
                <a16:creationId xmlns:a16="http://schemas.microsoft.com/office/drawing/2014/main" id="{17382F80-E299-49AF-AEE9-16AA3D0196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F5B15C-C92A-47F9-B871-9FF538A98150}"/>
              </a:ext>
            </a:extLst>
          </p:cNvPr>
          <p:cNvSpPr>
            <a:spLocks noGrp="1"/>
          </p:cNvSpPr>
          <p:nvPr>
            <p:ph type="sldNum" sz="quarter" idx="12"/>
          </p:nvPr>
        </p:nvSpPr>
        <p:spPr/>
        <p:txBody>
          <a:bodyPr/>
          <a:lstStyle/>
          <a:p>
            <a:fld id="{2E9924E2-52D6-4A93-A446-5D6FFB6B558B}" type="slidenum">
              <a:rPr lang="en-GB" smtClean="0"/>
              <a:t>‹#›</a:t>
            </a:fld>
            <a:endParaRPr lang="en-GB"/>
          </a:p>
        </p:txBody>
      </p:sp>
    </p:spTree>
    <p:extLst>
      <p:ext uri="{BB962C8B-B14F-4D97-AF65-F5344CB8AC3E}">
        <p14:creationId xmlns:p14="http://schemas.microsoft.com/office/powerpoint/2010/main" val="468395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518C-D1C4-4F8B-9718-0CF14D52498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1169C3-0B81-4856-BC72-2053307C27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8DF86A4-5120-424D-8E41-880CDA4EA393}"/>
              </a:ext>
            </a:extLst>
          </p:cNvPr>
          <p:cNvSpPr>
            <a:spLocks noGrp="1"/>
          </p:cNvSpPr>
          <p:nvPr>
            <p:ph type="dt" sz="half" idx="10"/>
          </p:nvPr>
        </p:nvSpPr>
        <p:spPr/>
        <p:txBody>
          <a:bodyPr/>
          <a:lstStyle/>
          <a:p>
            <a:fld id="{789B3FFE-5F8C-4B1F-8E41-40DFA41E707B}" type="datetimeFigureOut">
              <a:rPr lang="en-GB" smtClean="0"/>
              <a:t>14/06/2021</a:t>
            </a:fld>
            <a:endParaRPr lang="en-GB"/>
          </a:p>
        </p:txBody>
      </p:sp>
      <p:sp>
        <p:nvSpPr>
          <p:cNvPr id="5" name="Footer Placeholder 4">
            <a:extLst>
              <a:ext uri="{FF2B5EF4-FFF2-40B4-BE49-F238E27FC236}">
                <a16:creationId xmlns:a16="http://schemas.microsoft.com/office/drawing/2014/main" id="{54899BBE-B376-438A-A72D-739F060C0C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A54F5A-0722-4002-A7D1-87B781473C9E}"/>
              </a:ext>
            </a:extLst>
          </p:cNvPr>
          <p:cNvSpPr>
            <a:spLocks noGrp="1"/>
          </p:cNvSpPr>
          <p:nvPr>
            <p:ph type="sldNum" sz="quarter" idx="12"/>
          </p:nvPr>
        </p:nvSpPr>
        <p:spPr/>
        <p:txBody>
          <a:bodyPr/>
          <a:lstStyle/>
          <a:p>
            <a:fld id="{2E9924E2-52D6-4A93-A446-5D6FFB6B558B}" type="slidenum">
              <a:rPr lang="en-GB" smtClean="0"/>
              <a:t>‹#›</a:t>
            </a:fld>
            <a:endParaRPr lang="en-GB"/>
          </a:p>
        </p:txBody>
      </p:sp>
    </p:spTree>
    <p:extLst>
      <p:ext uri="{BB962C8B-B14F-4D97-AF65-F5344CB8AC3E}">
        <p14:creationId xmlns:p14="http://schemas.microsoft.com/office/powerpoint/2010/main" val="2307249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8113-44CE-4A0B-BE7E-0F246E55B7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90D4EDF-F958-4ECA-9200-EAE41A945C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F3FF65-B5DB-4BE8-9761-BE0E83446F75}"/>
              </a:ext>
            </a:extLst>
          </p:cNvPr>
          <p:cNvSpPr>
            <a:spLocks noGrp="1"/>
          </p:cNvSpPr>
          <p:nvPr>
            <p:ph type="dt" sz="half" idx="10"/>
          </p:nvPr>
        </p:nvSpPr>
        <p:spPr/>
        <p:txBody>
          <a:bodyPr/>
          <a:lstStyle/>
          <a:p>
            <a:fld id="{789B3FFE-5F8C-4B1F-8E41-40DFA41E707B}" type="datetimeFigureOut">
              <a:rPr lang="en-GB" smtClean="0"/>
              <a:t>14/06/2021</a:t>
            </a:fld>
            <a:endParaRPr lang="en-GB"/>
          </a:p>
        </p:txBody>
      </p:sp>
      <p:sp>
        <p:nvSpPr>
          <p:cNvPr id="5" name="Footer Placeholder 4">
            <a:extLst>
              <a:ext uri="{FF2B5EF4-FFF2-40B4-BE49-F238E27FC236}">
                <a16:creationId xmlns:a16="http://schemas.microsoft.com/office/drawing/2014/main" id="{499E1B1D-7F4A-4FB9-A5E5-BDC88EA2BC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C7C6CF-0ED8-4378-8A39-DF789296E3DC}"/>
              </a:ext>
            </a:extLst>
          </p:cNvPr>
          <p:cNvSpPr>
            <a:spLocks noGrp="1"/>
          </p:cNvSpPr>
          <p:nvPr>
            <p:ph type="sldNum" sz="quarter" idx="12"/>
          </p:nvPr>
        </p:nvSpPr>
        <p:spPr/>
        <p:txBody>
          <a:bodyPr/>
          <a:lstStyle/>
          <a:p>
            <a:fld id="{2E9924E2-52D6-4A93-A446-5D6FFB6B558B}" type="slidenum">
              <a:rPr lang="en-GB" smtClean="0"/>
              <a:t>‹#›</a:t>
            </a:fld>
            <a:endParaRPr lang="en-GB"/>
          </a:p>
        </p:txBody>
      </p:sp>
    </p:spTree>
    <p:extLst>
      <p:ext uri="{BB962C8B-B14F-4D97-AF65-F5344CB8AC3E}">
        <p14:creationId xmlns:p14="http://schemas.microsoft.com/office/powerpoint/2010/main" val="3025012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CD370-C20F-4B2B-A78E-51C577E1C39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CDF9D86-264F-4D30-9F36-2F31A3B6C2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B0B34EE-B85C-406D-A31B-0F248EFCEC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BF96FC0-C179-4C51-A5D9-1CC5BAAE5586}"/>
              </a:ext>
            </a:extLst>
          </p:cNvPr>
          <p:cNvSpPr>
            <a:spLocks noGrp="1"/>
          </p:cNvSpPr>
          <p:nvPr>
            <p:ph type="dt" sz="half" idx="10"/>
          </p:nvPr>
        </p:nvSpPr>
        <p:spPr/>
        <p:txBody>
          <a:bodyPr/>
          <a:lstStyle/>
          <a:p>
            <a:fld id="{789B3FFE-5F8C-4B1F-8E41-40DFA41E707B}" type="datetimeFigureOut">
              <a:rPr lang="en-GB" smtClean="0"/>
              <a:t>14/06/2021</a:t>
            </a:fld>
            <a:endParaRPr lang="en-GB"/>
          </a:p>
        </p:txBody>
      </p:sp>
      <p:sp>
        <p:nvSpPr>
          <p:cNvPr id="6" name="Footer Placeholder 5">
            <a:extLst>
              <a:ext uri="{FF2B5EF4-FFF2-40B4-BE49-F238E27FC236}">
                <a16:creationId xmlns:a16="http://schemas.microsoft.com/office/drawing/2014/main" id="{C65CB74C-7136-4C44-BB0D-3B65D51736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E4DCA1-FB75-4396-B94A-DF98A82C01CD}"/>
              </a:ext>
            </a:extLst>
          </p:cNvPr>
          <p:cNvSpPr>
            <a:spLocks noGrp="1"/>
          </p:cNvSpPr>
          <p:nvPr>
            <p:ph type="sldNum" sz="quarter" idx="12"/>
          </p:nvPr>
        </p:nvSpPr>
        <p:spPr/>
        <p:txBody>
          <a:bodyPr/>
          <a:lstStyle/>
          <a:p>
            <a:fld id="{2E9924E2-52D6-4A93-A446-5D6FFB6B558B}" type="slidenum">
              <a:rPr lang="en-GB" smtClean="0"/>
              <a:t>‹#›</a:t>
            </a:fld>
            <a:endParaRPr lang="en-GB"/>
          </a:p>
        </p:txBody>
      </p:sp>
    </p:spTree>
    <p:extLst>
      <p:ext uri="{BB962C8B-B14F-4D97-AF65-F5344CB8AC3E}">
        <p14:creationId xmlns:p14="http://schemas.microsoft.com/office/powerpoint/2010/main" val="3751018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8CAA1-4C60-4C0D-9D7C-C52078C1E5F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BF31357-1F5E-451C-9A3A-DAF1EF739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458CAB-1E5B-49AB-80D8-E5EAB09A70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DE2052D-4865-4A02-823D-FEF31018EE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9758FC-11D5-45D0-91ED-E3EFABD908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CEA68D4-8EB3-490A-B814-F15C0628B3A4}"/>
              </a:ext>
            </a:extLst>
          </p:cNvPr>
          <p:cNvSpPr>
            <a:spLocks noGrp="1"/>
          </p:cNvSpPr>
          <p:nvPr>
            <p:ph type="dt" sz="half" idx="10"/>
          </p:nvPr>
        </p:nvSpPr>
        <p:spPr/>
        <p:txBody>
          <a:bodyPr/>
          <a:lstStyle/>
          <a:p>
            <a:fld id="{789B3FFE-5F8C-4B1F-8E41-40DFA41E707B}" type="datetimeFigureOut">
              <a:rPr lang="en-GB" smtClean="0"/>
              <a:t>14/06/2021</a:t>
            </a:fld>
            <a:endParaRPr lang="en-GB"/>
          </a:p>
        </p:txBody>
      </p:sp>
      <p:sp>
        <p:nvSpPr>
          <p:cNvPr id="8" name="Footer Placeholder 7">
            <a:extLst>
              <a:ext uri="{FF2B5EF4-FFF2-40B4-BE49-F238E27FC236}">
                <a16:creationId xmlns:a16="http://schemas.microsoft.com/office/drawing/2014/main" id="{C46C6501-F976-40DE-AFB7-2FC55F7D40A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5E9CDC5-08C6-421C-8CFE-DFD867FBEB2A}"/>
              </a:ext>
            </a:extLst>
          </p:cNvPr>
          <p:cNvSpPr>
            <a:spLocks noGrp="1"/>
          </p:cNvSpPr>
          <p:nvPr>
            <p:ph type="sldNum" sz="quarter" idx="12"/>
          </p:nvPr>
        </p:nvSpPr>
        <p:spPr/>
        <p:txBody>
          <a:bodyPr/>
          <a:lstStyle/>
          <a:p>
            <a:fld id="{2E9924E2-52D6-4A93-A446-5D6FFB6B558B}" type="slidenum">
              <a:rPr lang="en-GB" smtClean="0"/>
              <a:t>‹#›</a:t>
            </a:fld>
            <a:endParaRPr lang="en-GB"/>
          </a:p>
        </p:txBody>
      </p:sp>
    </p:spTree>
    <p:extLst>
      <p:ext uri="{BB962C8B-B14F-4D97-AF65-F5344CB8AC3E}">
        <p14:creationId xmlns:p14="http://schemas.microsoft.com/office/powerpoint/2010/main" val="250329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DD502-A260-43F3-9B5A-1261898A27D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6A57929-FAAC-4FE1-9E09-68CB128B8880}"/>
              </a:ext>
            </a:extLst>
          </p:cNvPr>
          <p:cNvSpPr>
            <a:spLocks noGrp="1"/>
          </p:cNvSpPr>
          <p:nvPr>
            <p:ph type="dt" sz="half" idx="10"/>
          </p:nvPr>
        </p:nvSpPr>
        <p:spPr/>
        <p:txBody>
          <a:bodyPr/>
          <a:lstStyle/>
          <a:p>
            <a:fld id="{789B3FFE-5F8C-4B1F-8E41-40DFA41E707B}" type="datetimeFigureOut">
              <a:rPr lang="en-GB" smtClean="0"/>
              <a:t>14/06/2021</a:t>
            </a:fld>
            <a:endParaRPr lang="en-GB"/>
          </a:p>
        </p:txBody>
      </p:sp>
      <p:sp>
        <p:nvSpPr>
          <p:cNvPr id="4" name="Footer Placeholder 3">
            <a:extLst>
              <a:ext uri="{FF2B5EF4-FFF2-40B4-BE49-F238E27FC236}">
                <a16:creationId xmlns:a16="http://schemas.microsoft.com/office/drawing/2014/main" id="{8242ED62-74C4-4ABC-9343-A684D360D92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B079B3A-B089-4E90-A578-7F8B9453227D}"/>
              </a:ext>
            </a:extLst>
          </p:cNvPr>
          <p:cNvSpPr>
            <a:spLocks noGrp="1"/>
          </p:cNvSpPr>
          <p:nvPr>
            <p:ph type="sldNum" sz="quarter" idx="12"/>
          </p:nvPr>
        </p:nvSpPr>
        <p:spPr/>
        <p:txBody>
          <a:bodyPr/>
          <a:lstStyle/>
          <a:p>
            <a:fld id="{2E9924E2-52D6-4A93-A446-5D6FFB6B558B}" type="slidenum">
              <a:rPr lang="en-GB" smtClean="0"/>
              <a:t>‹#›</a:t>
            </a:fld>
            <a:endParaRPr lang="en-GB"/>
          </a:p>
        </p:txBody>
      </p:sp>
    </p:spTree>
    <p:extLst>
      <p:ext uri="{BB962C8B-B14F-4D97-AF65-F5344CB8AC3E}">
        <p14:creationId xmlns:p14="http://schemas.microsoft.com/office/powerpoint/2010/main" val="3161521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A67B26-B267-435C-A6E8-1F9B1A553C16}"/>
              </a:ext>
            </a:extLst>
          </p:cNvPr>
          <p:cNvSpPr>
            <a:spLocks noGrp="1"/>
          </p:cNvSpPr>
          <p:nvPr>
            <p:ph type="dt" sz="half" idx="10"/>
          </p:nvPr>
        </p:nvSpPr>
        <p:spPr/>
        <p:txBody>
          <a:bodyPr/>
          <a:lstStyle/>
          <a:p>
            <a:fld id="{789B3FFE-5F8C-4B1F-8E41-40DFA41E707B}" type="datetimeFigureOut">
              <a:rPr lang="en-GB" smtClean="0"/>
              <a:t>14/06/2021</a:t>
            </a:fld>
            <a:endParaRPr lang="en-GB"/>
          </a:p>
        </p:txBody>
      </p:sp>
      <p:sp>
        <p:nvSpPr>
          <p:cNvPr id="3" name="Footer Placeholder 2">
            <a:extLst>
              <a:ext uri="{FF2B5EF4-FFF2-40B4-BE49-F238E27FC236}">
                <a16:creationId xmlns:a16="http://schemas.microsoft.com/office/drawing/2014/main" id="{76389967-B093-4AEC-BA37-5504B38125D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881340-33A6-489E-89B8-240EADD3E201}"/>
              </a:ext>
            </a:extLst>
          </p:cNvPr>
          <p:cNvSpPr>
            <a:spLocks noGrp="1"/>
          </p:cNvSpPr>
          <p:nvPr>
            <p:ph type="sldNum" sz="quarter" idx="12"/>
          </p:nvPr>
        </p:nvSpPr>
        <p:spPr/>
        <p:txBody>
          <a:bodyPr/>
          <a:lstStyle/>
          <a:p>
            <a:fld id="{2E9924E2-52D6-4A93-A446-5D6FFB6B558B}" type="slidenum">
              <a:rPr lang="en-GB" smtClean="0"/>
              <a:t>‹#›</a:t>
            </a:fld>
            <a:endParaRPr lang="en-GB"/>
          </a:p>
        </p:txBody>
      </p:sp>
    </p:spTree>
    <p:extLst>
      <p:ext uri="{BB962C8B-B14F-4D97-AF65-F5344CB8AC3E}">
        <p14:creationId xmlns:p14="http://schemas.microsoft.com/office/powerpoint/2010/main" val="1638243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8E8A-CFDC-46CB-A984-EBA019A7B6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8B3539-C85C-4AAE-B2E4-E5D7DEEF59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195DA5B-974F-44D0-95E2-760412B43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5F594D-67F7-4B78-984D-BE996F1BB24C}"/>
              </a:ext>
            </a:extLst>
          </p:cNvPr>
          <p:cNvSpPr>
            <a:spLocks noGrp="1"/>
          </p:cNvSpPr>
          <p:nvPr>
            <p:ph type="dt" sz="half" idx="10"/>
          </p:nvPr>
        </p:nvSpPr>
        <p:spPr/>
        <p:txBody>
          <a:bodyPr/>
          <a:lstStyle/>
          <a:p>
            <a:fld id="{789B3FFE-5F8C-4B1F-8E41-40DFA41E707B}" type="datetimeFigureOut">
              <a:rPr lang="en-GB" smtClean="0"/>
              <a:t>14/06/2021</a:t>
            </a:fld>
            <a:endParaRPr lang="en-GB"/>
          </a:p>
        </p:txBody>
      </p:sp>
      <p:sp>
        <p:nvSpPr>
          <p:cNvPr id="6" name="Footer Placeholder 5">
            <a:extLst>
              <a:ext uri="{FF2B5EF4-FFF2-40B4-BE49-F238E27FC236}">
                <a16:creationId xmlns:a16="http://schemas.microsoft.com/office/drawing/2014/main" id="{4B4D8051-701C-42F8-B091-5A97D9C19E1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001D14-ABF5-4C03-BCBA-7848339E1802}"/>
              </a:ext>
            </a:extLst>
          </p:cNvPr>
          <p:cNvSpPr>
            <a:spLocks noGrp="1"/>
          </p:cNvSpPr>
          <p:nvPr>
            <p:ph type="sldNum" sz="quarter" idx="12"/>
          </p:nvPr>
        </p:nvSpPr>
        <p:spPr/>
        <p:txBody>
          <a:bodyPr/>
          <a:lstStyle/>
          <a:p>
            <a:fld id="{2E9924E2-52D6-4A93-A446-5D6FFB6B558B}" type="slidenum">
              <a:rPr lang="en-GB" smtClean="0"/>
              <a:t>‹#›</a:t>
            </a:fld>
            <a:endParaRPr lang="en-GB"/>
          </a:p>
        </p:txBody>
      </p:sp>
    </p:spTree>
    <p:extLst>
      <p:ext uri="{BB962C8B-B14F-4D97-AF65-F5344CB8AC3E}">
        <p14:creationId xmlns:p14="http://schemas.microsoft.com/office/powerpoint/2010/main" val="3260995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0E27-C71D-4D47-B789-FC4CB51E5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5F348EC-B7E3-4C56-A2A5-565B1D4EC8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473413F-44E3-4EF8-BC32-3C7DC3711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D7922-FCB1-412A-9D02-38A5677A666C}"/>
              </a:ext>
            </a:extLst>
          </p:cNvPr>
          <p:cNvSpPr>
            <a:spLocks noGrp="1"/>
          </p:cNvSpPr>
          <p:nvPr>
            <p:ph type="dt" sz="half" idx="10"/>
          </p:nvPr>
        </p:nvSpPr>
        <p:spPr/>
        <p:txBody>
          <a:bodyPr/>
          <a:lstStyle/>
          <a:p>
            <a:fld id="{789B3FFE-5F8C-4B1F-8E41-40DFA41E707B}" type="datetimeFigureOut">
              <a:rPr lang="en-GB" smtClean="0"/>
              <a:t>14/06/2021</a:t>
            </a:fld>
            <a:endParaRPr lang="en-GB"/>
          </a:p>
        </p:txBody>
      </p:sp>
      <p:sp>
        <p:nvSpPr>
          <p:cNvPr id="6" name="Footer Placeholder 5">
            <a:extLst>
              <a:ext uri="{FF2B5EF4-FFF2-40B4-BE49-F238E27FC236}">
                <a16:creationId xmlns:a16="http://schemas.microsoft.com/office/drawing/2014/main" id="{AAB31A0B-00EF-483F-9E47-E623FF5B3A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16D1AC-5FF6-4958-96AA-5A1174078B82}"/>
              </a:ext>
            </a:extLst>
          </p:cNvPr>
          <p:cNvSpPr>
            <a:spLocks noGrp="1"/>
          </p:cNvSpPr>
          <p:nvPr>
            <p:ph type="sldNum" sz="quarter" idx="12"/>
          </p:nvPr>
        </p:nvSpPr>
        <p:spPr/>
        <p:txBody>
          <a:bodyPr/>
          <a:lstStyle/>
          <a:p>
            <a:fld id="{2E9924E2-52D6-4A93-A446-5D6FFB6B558B}" type="slidenum">
              <a:rPr lang="en-GB" smtClean="0"/>
              <a:t>‹#›</a:t>
            </a:fld>
            <a:endParaRPr lang="en-GB"/>
          </a:p>
        </p:txBody>
      </p:sp>
    </p:spTree>
    <p:extLst>
      <p:ext uri="{BB962C8B-B14F-4D97-AF65-F5344CB8AC3E}">
        <p14:creationId xmlns:p14="http://schemas.microsoft.com/office/powerpoint/2010/main" val="3968922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3EBA4F-FD59-4DFB-B35E-BDA15F4CD4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329CD5-488E-446C-BF70-9E595D7413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5BFC50-7B47-42A9-BCB1-48266389EE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B3FFE-5F8C-4B1F-8E41-40DFA41E707B}" type="datetimeFigureOut">
              <a:rPr lang="en-GB" smtClean="0"/>
              <a:t>14/06/2021</a:t>
            </a:fld>
            <a:endParaRPr lang="en-GB"/>
          </a:p>
        </p:txBody>
      </p:sp>
      <p:sp>
        <p:nvSpPr>
          <p:cNvPr id="5" name="Footer Placeholder 4">
            <a:extLst>
              <a:ext uri="{FF2B5EF4-FFF2-40B4-BE49-F238E27FC236}">
                <a16:creationId xmlns:a16="http://schemas.microsoft.com/office/drawing/2014/main" id="{8BCF64E6-689F-4546-9C3C-2E438AAAEE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98FA965-2B1F-48B3-82D7-A4D6F7FC0D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9924E2-52D6-4A93-A446-5D6FFB6B558B}" type="slidenum">
              <a:rPr lang="en-GB" smtClean="0"/>
              <a:t>‹#›</a:t>
            </a:fld>
            <a:endParaRPr lang="en-GB"/>
          </a:p>
        </p:txBody>
      </p:sp>
    </p:spTree>
    <p:extLst>
      <p:ext uri="{BB962C8B-B14F-4D97-AF65-F5344CB8AC3E}">
        <p14:creationId xmlns:p14="http://schemas.microsoft.com/office/powerpoint/2010/main" val="2276854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13.jpg"/><Relationship Id="rId7"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31.jpg"/><Relationship Id="rId5" Type="http://schemas.openxmlformats.org/officeDocument/2006/relationships/image" Target="../media/image28.jpg"/><Relationship Id="rId10" Type="http://schemas.openxmlformats.org/officeDocument/2006/relationships/image" Target="../media/image16.jpg"/><Relationship Id="rId4" Type="http://schemas.openxmlformats.org/officeDocument/2006/relationships/image" Target="../media/image11.jp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1.jpg"/><Relationship Id="rId7" Type="http://schemas.openxmlformats.org/officeDocument/2006/relationships/image" Target="../media/image3.png"/><Relationship Id="rId2" Type="http://schemas.openxmlformats.org/officeDocument/2006/relationships/image" Target="../media/image31.jp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 Id="rId9"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Diagram&#10;&#10;Description automatically generated">
            <a:extLst>
              <a:ext uri="{FF2B5EF4-FFF2-40B4-BE49-F238E27FC236}">
                <a16:creationId xmlns:a16="http://schemas.microsoft.com/office/drawing/2014/main" id="{1CE68002-D712-4C48-8327-3568B4569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421" y="294588"/>
            <a:ext cx="10777492" cy="6268824"/>
          </a:xfrm>
          <a:prstGeom prst="rect">
            <a:avLst/>
          </a:prstGeom>
        </p:spPr>
      </p:pic>
    </p:spTree>
    <p:extLst>
      <p:ext uri="{BB962C8B-B14F-4D97-AF65-F5344CB8AC3E}">
        <p14:creationId xmlns:p14="http://schemas.microsoft.com/office/powerpoint/2010/main" val="471033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F871E69A-7394-4155-AADB-5B976085E85F}"/>
              </a:ext>
            </a:extLst>
          </p:cNvPr>
          <p:cNvPicPr>
            <a:picLocks noChangeAspect="1"/>
          </p:cNvPicPr>
          <p:nvPr/>
        </p:nvPicPr>
        <p:blipFill>
          <a:blip r:embed="rId2"/>
          <a:stretch>
            <a:fillRect/>
          </a:stretch>
        </p:blipFill>
        <p:spPr>
          <a:xfrm>
            <a:off x="10422056" y="136748"/>
            <a:ext cx="1341315" cy="1341315"/>
          </a:xfrm>
          <a:prstGeom prst="rect">
            <a:avLst/>
          </a:prstGeom>
          <a:noFill/>
          <a:ln cap="flat">
            <a:noFill/>
          </a:ln>
        </p:spPr>
      </p:pic>
      <p:sp>
        <p:nvSpPr>
          <p:cNvPr id="5" name="TextBox 4">
            <a:extLst>
              <a:ext uri="{FF2B5EF4-FFF2-40B4-BE49-F238E27FC236}">
                <a16:creationId xmlns:a16="http://schemas.microsoft.com/office/drawing/2014/main" id="{00FEAA39-C5A3-4BC4-BBA4-380F30A55EAB}"/>
              </a:ext>
            </a:extLst>
          </p:cNvPr>
          <p:cNvSpPr txBox="1"/>
          <p:nvPr/>
        </p:nvSpPr>
        <p:spPr>
          <a:xfrm>
            <a:off x="612559" y="568307"/>
            <a:ext cx="1509204" cy="646331"/>
          </a:xfrm>
          <a:prstGeom prst="rect">
            <a:avLst/>
          </a:prstGeom>
          <a:noFill/>
        </p:spPr>
        <p:txBody>
          <a:bodyPr wrap="square" rtlCol="0">
            <a:spAutoFit/>
          </a:bodyPr>
          <a:lstStyle/>
          <a:p>
            <a:r>
              <a:rPr lang="en-US" dirty="0"/>
              <a:t>Node MCU esp8266</a:t>
            </a:r>
            <a:endParaRPr lang="en-GB" dirty="0"/>
          </a:p>
        </p:txBody>
      </p:sp>
      <p:sp>
        <p:nvSpPr>
          <p:cNvPr id="6" name="TextBox 5">
            <a:extLst>
              <a:ext uri="{FF2B5EF4-FFF2-40B4-BE49-F238E27FC236}">
                <a16:creationId xmlns:a16="http://schemas.microsoft.com/office/drawing/2014/main" id="{3B93AB22-9471-4148-9EF8-FBE0F9F9487B}"/>
              </a:ext>
            </a:extLst>
          </p:cNvPr>
          <p:cNvSpPr txBox="1"/>
          <p:nvPr/>
        </p:nvSpPr>
        <p:spPr>
          <a:xfrm>
            <a:off x="7718022" y="2036430"/>
            <a:ext cx="1350819" cy="369332"/>
          </a:xfrm>
          <a:prstGeom prst="rect">
            <a:avLst/>
          </a:prstGeom>
          <a:noFill/>
        </p:spPr>
        <p:txBody>
          <a:bodyPr wrap="none" rtlCol="0">
            <a:spAutoFit/>
          </a:bodyPr>
          <a:lstStyle/>
          <a:p>
            <a:r>
              <a:rPr lang="en-GB" dirty="0"/>
              <a:t>Sever Motor</a:t>
            </a:r>
          </a:p>
        </p:txBody>
      </p:sp>
      <p:sp>
        <p:nvSpPr>
          <p:cNvPr id="7" name="TextBox 6">
            <a:extLst>
              <a:ext uri="{FF2B5EF4-FFF2-40B4-BE49-F238E27FC236}">
                <a16:creationId xmlns:a16="http://schemas.microsoft.com/office/drawing/2014/main" id="{3A95DDAD-0E9F-4CED-90FC-A6E0751917BC}"/>
              </a:ext>
            </a:extLst>
          </p:cNvPr>
          <p:cNvSpPr txBox="1"/>
          <p:nvPr/>
        </p:nvSpPr>
        <p:spPr>
          <a:xfrm>
            <a:off x="4899390" y="438956"/>
            <a:ext cx="1196610" cy="369332"/>
          </a:xfrm>
          <a:prstGeom prst="rect">
            <a:avLst/>
          </a:prstGeom>
          <a:noFill/>
        </p:spPr>
        <p:txBody>
          <a:bodyPr wrap="none" rtlCol="0">
            <a:spAutoFit/>
          </a:bodyPr>
          <a:lstStyle/>
          <a:p>
            <a:r>
              <a:rPr lang="en-US" dirty="0"/>
              <a:t>12V Power</a:t>
            </a:r>
            <a:endParaRPr lang="en-GB" dirty="0"/>
          </a:p>
        </p:txBody>
      </p:sp>
      <p:pic>
        <p:nvPicPr>
          <p:cNvPr id="8" name="Picture 7" descr="A picture containing black&#10;&#10;Description automatically generated">
            <a:extLst>
              <a:ext uri="{FF2B5EF4-FFF2-40B4-BE49-F238E27FC236}">
                <a16:creationId xmlns:a16="http://schemas.microsoft.com/office/drawing/2014/main" id="{992D8AEF-8098-48A4-A429-81FC77B07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330" y="4428171"/>
            <a:ext cx="1931634" cy="1931634"/>
          </a:xfrm>
          <a:prstGeom prst="rect">
            <a:avLst/>
          </a:prstGeom>
        </p:spPr>
      </p:pic>
      <p:pic>
        <p:nvPicPr>
          <p:cNvPr id="9" name="Picture 8" descr="Diagram&#10;&#10;Description automatically generated">
            <a:extLst>
              <a:ext uri="{FF2B5EF4-FFF2-40B4-BE49-F238E27FC236}">
                <a16:creationId xmlns:a16="http://schemas.microsoft.com/office/drawing/2014/main" id="{D8F9D3B2-5A5B-40E6-982A-5EE7F1CBEB61}"/>
              </a:ext>
            </a:extLst>
          </p:cNvPr>
          <p:cNvPicPr>
            <a:picLocks noChangeAspect="1"/>
          </p:cNvPicPr>
          <p:nvPr/>
        </p:nvPicPr>
        <p:blipFill rotWithShape="1">
          <a:blip r:embed="rId4">
            <a:extLst>
              <a:ext uri="{28A0092B-C50C-407E-A947-70E740481C1C}">
                <a14:useLocalDpi xmlns:a14="http://schemas.microsoft.com/office/drawing/2010/main" val="0"/>
              </a:ext>
            </a:extLst>
          </a:blip>
          <a:srcRect l="10914" t="3168" r="24094" b="344"/>
          <a:stretch/>
        </p:blipFill>
        <p:spPr>
          <a:xfrm>
            <a:off x="1635151" y="1020998"/>
            <a:ext cx="4457168" cy="4961236"/>
          </a:xfrm>
          <a:prstGeom prst="rect">
            <a:avLst/>
          </a:prstGeom>
        </p:spPr>
      </p:pic>
      <p:cxnSp>
        <p:nvCxnSpPr>
          <p:cNvPr id="10" name="Straight Arrow Connector 9">
            <a:extLst>
              <a:ext uri="{FF2B5EF4-FFF2-40B4-BE49-F238E27FC236}">
                <a16:creationId xmlns:a16="http://schemas.microsoft.com/office/drawing/2014/main" id="{17621FC2-A423-459F-94AF-2A4FBB33C893}"/>
              </a:ext>
            </a:extLst>
          </p:cNvPr>
          <p:cNvCxnSpPr>
            <a:cxnSpLocks/>
          </p:cNvCxnSpPr>
          <p:nvPr/>
        </p:nvCxnSpPr>
        <p:spPr>
          <a:xfrm flipV="1">
            <a:off x="4731798" y="2488522"/>
            <a:ext cx="3781887" cy="75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1872003-A75A-455B-9F95-77170925A4FB}"/>
              </a:ext>
            </a:extLst>
          </p:cNvPr>
          <p:cNvCxnSpPr/>
          <p:nvPr/>
        </p:nvCxnSpPr>
        <p:spPr>
          <a:xfrm flipV="1">
            <a:off x="3897297" y="435006"/>
            <a:ext cx="914400" cy="164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37FB1C5-6E09-432E-BC6D-961319C15070}"/>
              </a:ext>
            </a:extLst>
          </p:cNvPr>
          <p:cNvCxnSpPr/>
          <p:nvPr/>
        </p:nvCxnSpPr>
        <p:spPr>
          <a:xfrm flipH="1" flipV="1">
            <a:off x="1020932" y="1162975"/>
            <a:ext cx="1864311" cy="1669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DD73BF-215A-49E8-8826-E7EDA9AAD47C}"/>
              </a:ext>
            </a:extLst>
          </p:cNvPr>
          <p:cNvSpPr txBox="1"/>
          <p:nvPr/>
        </p:nvSpPr>
        <p:spPr>
          <a:xfrm>
            <a:off x="121683" y="5797568"/>
            <a:ext cx="1260630" cy="369332"/>
          </a:xfrm>
          <a:prstGeom prst="rect">
            <a:avLst/>
          </a:prstGeom>
          <a:noFill/>
        </p:spPr>
        <p:txBody>
          <a:bodyPr wrap="square" rtlCol="0">
            <a:spAutoFit/>
          </a:bodyPr>
          <a:lstStyle/>
          <a:p>
            <a:r>
              <a:rPr lang="en-GB" dirty="0"/>
              <a:t>i2c lcd</a:t>
            </a:r>
          </a:p>
        </p:txBody>
      </p:sp>
      <p:cxnSp>
        <p:nvCxnSpPr>
          <p:cNvPr id="14" name="Straight Arrow Connector 13">
            <a:extLst>
              <a:ext uri="{FF2B5EF4-FFF2-40B4-BE49-F238E27FC236}">
                <a16:creationId xmlns:a16="http://schemas.microsoft.com/office/drawing/2014/main" id="{243DB8C1-1CF1-45A1-924F-048A4E2F8EE5}"/>
              </a:ext>
            </a:extLst>
          </p:cNvPr>
          <p:cNvCxnSpPr/>
          <p:nvPr/>
        </p:nvCxnSpPr>
        <p:spPr>
          <a:xfrm flipH="1">
            <a:off x="914400" y="3630967"/>
            <a:ext cx="2982897" cy="2681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343C1E-A093-4E14-B1AF-992EEA9DAA7F}"/>
              </a:ext>
            </a:extLst>
          </p:cNvPr>
          <p:cNvCxnSpPr/>
          <p:nvPr/>
        </p:nvCxnSpPr>
        <p:spPr>
          <a:xfrm flipV="1">
            <a:off x="5017426" y="3160450"/>
            <a:ext cx="3376006" cy="250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B949FE-C9BB-4BB5-977F-519E14F311E1}"/>
              </a:ext>
            </a:extLst>
          </p:cNvPr>
          <p:cNvSpPr txBox="1"/>
          <p:nvPr/>
        </p:nvSpPr>
        <p:spPr>
          <a:xfrm>
            <a:off x="7259724" y="2863905"/>
            <a:ext cx="1133708" cy="369332"/>
          </a:xfrm>
          <a:prstGeom prst="rect">
            <a:avLst/>
          </a:prstGeom>
          <a:noFill/>
        </p:spPr>
        <p:txBody>
          <a:bodyPr wrap="none" rtlCol="0">
            <a:spAutoFit/>
          </a:bodyPr>
          <a:lstStyle/>
          <a:p>
            <a:r>
              <a:rPr lang="en-US" dirty="0"/>
              <a:t>IP Camera</a:t>
            </a:r>
            <a:endParaRPr lang="en-GB" dirty="0"/>
          </a:p>
        </p:txBody>
      </p:sp>
      <p:sp>
        <p:nvSpPr>
          <p:cNvPr id="17" name="TextBox 16">
            <a:extLst>
              <a:ext uri="{FF2B5EF4-FFF2-40B4-BE49-F238E27FC236}">
                <a16:creationId xmlns:a16="http://schemas.microsoft.com/office/drawing/2014/main" id="{B4191A03-5997-43FE-B685-C06EA46AA6B2}"/>
              </a:ext>
            </a:extLst>
          </p:cNvPr>
          <p:cNvSpPr txBox="1"/>
          <p:nvPr/>
        </p:nvSpPr>
        <p:spPr>
          <a:xfrm>
            <a:off x="6687130" y="6127357"/>
            <a:ext cx="1358834" cy="369332"/>
          </a:xfrm>
          <a:prstGeom prst="rect">
            <a:avLst/>
          </a:prstGeom>
          <a:noFill/>
        </p:spPr>
        <p:txBody>
          <a:bodyPr wrap="none" rtlCol="0">
            <a:spAutoFit/>
          </a:bodyPr>
          <a:lstStyle/>
          <a:p>
            <a:r>
              <a:rPr lang="en-GB" dirty="0"/>
              <a:t>Wi-Fi Router</a:t>
            </a:r>
          </a:p>
        </p:txBody>
      </p:sp>
      <p:pic>
        <p:nvPicPr>
          <p:cNvPr id="18" name="Picture 17">
            <a:extLst>
              <a:ext uri="{FF2B5EF4-FFF2-40B4-BE49-F238E27FC236}">
                <a16:creationId xmlns:a16="http://schemas.microsoft.com/office/drawing/2014/main" id="{0CD96DFA-89B1-494A-86A2-C44C31A006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5826" y="1637944"/>
            <a:ext cx="1166304" cy="1166304"/>
          </a:xfrm>
          <a:prstGeom prst="rect">
            <a:avLst/>
          </a:prstGeom>
        </p:spPr>
      </p:pic>
      <p:sp>
        <p:nvSpPr>
          <p:cNvPr id="19" name="Arrow: Down 18">
            <a:extLst>
              <a:ext uri="{FF2B5EF4-FFF2-40B4-BE49-F238E27FC236}">
                <a16:creationId xmlns:a16="http://schemas.microsoft.com/office/drawing/2014/main" id="{578FFF2C-416E-4CF8-8763-34C491A30B13}"/>
              </a:ext>
            </a:extLst>
          </p:cNvPr>
          <p:cNvSpPr/>
          <p:nvPr/>
        </p:nvSpPr>
        <p:spPr>
          <a:xfrm rot="16200000">
            <a:off x="9393689" y="1812068"/>
            <a:ext cx="443884" cy="743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19" descr="A picture containing text&#10;&#10;Description automatically generated">
            <a:extLst>
              <a:ext uri="{FF2B5EF4-FFF2-40B4-BE49-F238E27FC236}">
                <a16:creationId xmlns:a16="http://schemas.microsoft.com/office/drawing/2014/main" id="{38F09700-0305-47B9-A97D-D81E50E979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8309" y="1810685"/>
            <a:ext cx="1166304" cy="874728"/>
          </a:xfrm>
          <a:prstGeom prst="rect">
            <a:avLst/>
          </a:prstGeom>
        </p:spPr>
      </p:pic>
      <p:pic>
        <p:nvPicPr>
          <p:cNvPr id="21" name="Picture 20" descr="A picture containing electronics, projector&#10;&#10;Description automatically generated">
            <a:extLst>
              <a:ext uri="{FF2B5EF4-FFF2-40B4-BE49-F238E27FC236}">
                <a16:creationId xmlns:a16="http://schemas.microsoft.com/office/drawing/2014/main" id="{8839A72E-82AF-41D5-B136-BC98C40C95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53294" y="2850296"/>
            <a:ext cx="984157" cy="984157"/>
          </a:xfrm>
          <a:prstGeom prst="rect">
            <a:avLst/>
          </a:prstGeom>
        </p:spPr>
      </p:pic>
      <p:sp>
        <p:nvSpPr>
          <p:cNvPr id="22" name="Arrow: Down 21">
            <a:extLst>
              <a:ext uri="{FF2B5EF4-FFF2-40B4-BE49-F238E27FC236}">
                <a16:creationId xmlns:a16="http://schemas.microsoft.com/office/drawing/2014/main" id="{1AF5285D-8E96-41DF-ADD9-A26EA0F84B60}"/>
              </a:ext>
            </a:extLst>
          </p:cNvPr>
          <p:cNvSpPr/>
          <p:nvPr/>
        </p:nvSpPr>
        <p:spPr>
          <a:xfrm rot="16200000">
            <a:off x="9305333" y="2957272"/>
            <a:ext cx="443884" cy="743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3" name="Picture 22" descr="Diagram&#10;&#10;Description automatically generated">
            <a:extLst>
              <a:ext uri="{FF2B5EF4-FFF2-40B4-BE49-F238E27FC236}">
                <a16:creationId xmlns:a16="http://schemas.microsoft.com/office/drawing/2014/main" id="{62BFDCF9-4589-477E-90D0-A19A69389CF8}"/>
              </a:ext>
            </a:extLst>
          </p:cNvPr>
          <p:cNvPicPr>
            <a:picLocks noChangeAspect="1"/>
          </p:cNvPicPr>
          <p:nvPr/>
        </p:nvPicPr>
        <p:blipFill rotWithShape="1">
          <a:blip r:embed="rId4">
            <a:extLst>
              <a:ext uri="{28A0092B-C50C-407E-A947-70E740481C1C}">
                <a14:useLocalDpi xmlns:a14="http://schemas.microsoft.com/office/drawing/2010/main" val="0"/>
              </a:ext>
            </a:extLst>
          </a:blip>
          <a:srcRect l="31535" t="79936" r="31794" b="-312"/>
          <a:stretch/>
        </p:blipFill>
        <p:spPr>
          <a:xfrm>
            <a:off x="6461823" y="3596272"/>
            <a:ext cx="1757875" cy="732321"/>
          </a:xfrm>
          <a:prstGeom prst="rect">
            <a:avLst/>
          </a:prstGeom>
        </p:spPr>
      </p:pic>
      <p:pic>
        <p:nvPicPr>
          <p:cNvPr id="24" name="Picture 23" descr="A picture containing electronics&#10;&#10;Description automatically generated">
            <a:extLst>
              <a:ext uri="{FF2B5EF4-FFF2-40B4-BE49-F238E27FC236}">
                <a16:creationId xmlns:a16="http://schemas.microsoft.com/office/drawing/2014/main" id="{DBCBD90C-1D9D-474B-A44C-5D2A2FAE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5705" y="83657"/>
            <a:ext cx="1302077" cy="731767"/>
          </a:xfrm>
          <a:prstGeom prst="rect">
            <a:avLst/>
          </a:prstGeom>
        </p:spPr>
      </p:pic>
      <p:pic>
        <p:nvPicPr>
          <p:cNvPr id="25" name="Picture 24" descr="A picture containing text, circuit, electronics&#10;&#10;Description automatically generated">
            <a:extLst>
              <a:ext uri="{FF2B5EF4-FFF2-40B4-BE49-F238E27FC236}">
                <a16:creationId xmlns:a16="http://schemas.microsoft.com/office/drawing/2014/main" id="{2307CF7C-5AC0-4110-A762-CBCD4B302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647" y="206701"/>
            <a:ext cx="678273" cy="498549"/>
          </a:xfrm>
          <a:prstGeom prst="rect">
            <a:avLst/>
          </a:prstGeom>
        </p:spPr>
      </p:pic>
      <p:sp>
        <p:nvSpPr>
          <p:cNvPr id="26" name="Arrow: Down 25">
            <a:extLst>
              <a:ext uri="{FF2B5EF4-FFF2-40B4-BE49-F238E27FC236}">
                <a16:creationId xmlns:a16="http://schemas.microsoft.com/office/drawing/2014/main" id="{0A1512DA-2415-44B3-BB5B-E4A7FF0C96F2}"/>
              </a:ext>
            </a:extLst>
          </p:cNvPr>
          <p:cNvSpPr/>
          <p:nvPr/>
        </p:nvSpPr>
        <p:spPr>
          <a:xfrm rot="5400000">
            <a:off x="7462888" y="215746"/>
            <a:ext cx="235737" cy="4125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descr="A picture containing text, electronics, circuit&#10;&#10;Description automatically generated">
            <a:extLst>
              <a:ext uri="{FF2B5EF4-FFF2-40B4-BE49-F238E27FC236}">
                <a16:creationId xmlns:a16="http://schemas.microsoft.com/office/drawing/2014/main" id="{5302894E-C6AB-4C47-A2FD-4B577ECAAC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415" y="1383818"/>
            <a:ext cx="1199898" cy="799932"/>
          </a:xfrm>
          <a:prstGeom prst="rect">
            <a:avLst/>
          </a:prstGeom>
        </p:spPr>
      </p:pic>
      <p:sp>
        <p:nvSpPr>
          <p:cNvPr id="29" name="TextBox 28">
            <a:extLst>
              <a:ext uri="{FF2B5EF4-FFF2-40B4-BE49-F238E27FC236}">
                <a16:creationId xmlns:a16="http://schemas.microsoft.com/office/drawing/2014/main" id="{19AB30CF-3E85-4760-8B17-35B17ED739AD}"/>
              </a:ext>
            </a:extLst>
          </p:cNvPr>
          <p:cNvSpPr txBox="1"/>
          <p:nvPr/>
        </p:nvSpPr>
        <p:spPr>
          <a:xfrm>
            <a:off x="3047260" y="3246553"/>
            <a:ext cx="6094520" cy="369332"/>
          </a:xfrm>
          <a:prstGeom prst="rect">
            <a:avLst/>
          </a:prstGeom>
          <a:noFill/>
        </p:spPr>
        <p:txBody>
          <a:bodyPr wrap="square">
            <a:spAutoFit/>
          </a:bodyPr>
          <a:lstStyle/>
          <a:p>
            <a:endParaRPr lang="en-GB" dirty="0"/>
          </a:p>
        </p:txBody>
      </p:sp>
      <p:sp>
        <p:nvSpPr>
          <p:cNvPr id="30" name="Rectangle 29">
            <a:extLst>
              <a:ext uri="{FF2B5EF4-FFF2-40B4-BE49-F238E27FC236}">
                <a16:creationId xmlns:a16="http://schemas.microsoft.com/office/drawing/2014/main" id="{E6D46E18-9EE4-40DE-BDCE-6029374C95DA}"/>
              </a:ext>
            </a:extLst>
          </p:cNvPr>
          <p:cNvSpPr/>
          <p:nvPr/>
        </p:nvSpPr>
        <p:spPr>
          <a:xfrm>
            <a:off x="7910619" y="3948286"/>
            <a:ext cx="4390414" cy="2585323"/>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Further developments</a:t>
            </a:r>
          </a:p>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31" name="Picture 30" descr="A model of a building&#10;&#10;Description automatically generated with low confidence">
            <a:extLst>
              <a:ext uri="{FF2B5EF4-FFF2-40B4-BE49-F238E27FC236}">
                <a16:creationId xmlns:a16="http://schemas.microsoft.com/office/drawing/2014/main" id="{18FE77DB-4586-4E15-AB56-C69071FE7B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696" y="3381239"/>
            <a:ext cx="1540265" cy="906428"/>
          </a:xfrm>
          <a:prstGeom prst="rect">
            <a:avLst/>
          </a:prstGeom>
        </p:spPr>
      </p:pic>
      <p:sp>
        <p:nvSpPr>
          <p:cNvPr id="32" name="Arrow: Down 31">
            <a:extLst>
              <a:ext uri="{FF2B5EF4-FFF2-40B4-BE49-F238E27FC236}">
                <a16:creationId xmlns:a16="http://schemas.microsoft.com/office/drawing/2014/main" id="{EBFAA102-3989-4C70-92D4-D94DAEA776EC}"/>
              </a:ext>
            </a:extLst>
          </p:cNvPr>
          <p:cNvSpPr/>
          <p:nvPr/>
        </p:nvSpPr>
        <p:spPr>
          <a:xfrm>
            <a:off x="586079" y="2585520"/>
            <a:ext cx="443884" cy="743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70A59D02-04CE-4E51-B7D0-19A214469720}"/>
              </a:ext>
            </a:extLst>
          </p:cNvPr>
          <p:cNvSpPr txBox="1"/>
          <p:nvPr/>
        </p:nvSpPr>
        <p:spPr>
          <a:xfrm>
            <a:off x="166052" y="4488619"/>
            <a:ext cx="1362424" cy="369332"/>
          </a:xfrm>
          <a:prstGeom prst="rect">
            <a:avLst/>
          </a:prstGeom>
          <a:noFill/>
        </p:spPr>
        <p:txBody>
          <a:bodyPr wrap="none" rtlCol="0">
            <a:spAutoFit/>
          </a:bodyPr>
          <a:lstStyle/>
          <a:p>
            <a:r>
              <a:rPr lang="en-GB" dirty="0"/>
              <a:t>Raspberry pi</a:t>
            </a:r>
          </a:p>
        </p:txBody>
      </p:sp>
      <p:sp>
        <p:nvSpPr>
          <p:cNvPr id="34" name="TextBox 33">
            <a:extLst>
              <a:ext uri="{FF2B5EF4-FFF2-40B4-BE49-F238E27FC236}">
                <a16:creationId xmlns:a16="http://schemas.microsoft.com/office/drawing/2014/main" id="{0CDADDEE-C21F-48BE-A091-403B215A53BD}"/>
              </a:ext>
            </a:extLst>
          </p:cNvPr>
          <p:cNvSpPr txBox="1"/>
          <p:nvPr/>
        </p:nvSpPr>
        <p:spPr>
          <a:xfrm>
            <a:off x="10556849" y="1506051"/>
            <a:ext cx="1097480" cy="369332"/>
          </a:xfrm>
          <a:prstGeom prst="rect">
            <a:avLst/>
          </a:prstGeom>
          <a:noFill/>
        </p:spPr>
        <p:txBody>
          <a:bodyPr wrap="none" rtlCol="0">
            <a:spAutoFit/>
          </a:bodyPr>
          <a:lstStyle/>
          <a:p>
            <a:r>
              <a:rPr lang="en-US" dirty="0"/>
              <a:t>U</a:t>
            </a:r>
            <a:r>
              <a:rPr lang="en-GB" dirty="0"/>
              <a:t>C Motor</a:t>
            </a:r>
          </a:p>
        </p:txBody>
      </p:sp>
    </p:spTree>
    <p:extLst>
      <p:ext uri="{BB962C8B-B14F-4D97-AF65-F5344CB8AC3E}">
        <p14:creationId xmlns:p14="http://schemas.microsoft.com/office/powerpoint/2010/main" val="3410140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odel of a building&#10;&#10;Description automatically generated with low confidence">
            <a:extLst>
              <a:ext uri="{FF2B5EF4-FFF2-40B4-BE49-F238E27FC236}">
                <a16:creationId xmlns:a16="http://schemas.microsoft.com/office/drawing/2014/main" id="{ED461F32-40F8-42CE-93BE-870D4255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004" y="1277609"/>
            <a:ext cx="2026987" cy="1192858"/>
          </a:xfrm>
          <a:prstGeom prst="rect">
            <a:avLst/>
          </a:prstGeom>
        </p:spPr>
      </p:pic>
      <p:pic>
        <p:nvPicPr>
          <p:cNvPr id="6" name="Picture 5" descr="A picture containing text, electronics, circuit&#10;&#10;Description automatically generated">
            <a:extLst>
              <a:ext uri="{FF2B5EF4-FFF2-40B4-BE49-F238E27FC236}">
                <a16:creationId xmlns:a16="http://schemas.microsoft.com/office/drawing/2014/main" id="{C9BC0F9A-CF92-46FA-8AB0-CB27E361E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83" y="1359005"/>
            <a:ext cx="1836983" cy="1174154"/>
          </a:xfrm>
          <a:prstGeom prst="rect">
            <a:avLst/>
          </a:prstGeom>
        </p:spPr>
      </p:pic>
      <p:sp>
        <p:nvSpPr>
          <p:cNvPr id="7" name="Rectangle 6">
            <a:extLst>
              <a:ext uri="{FF2B5EF4-FFF2-40B4-BE49-F238E27FC236}">
                <a16:creationId xmlns:a16="http://schemas.microsoft.com/office/drawing/2014/main" id="{8BB6FAFA-3463-4C78-9FB2-E5F1B1FD40A0}"/>
              </a:ext>
            </a:extLst>
          </p:cNvPr>
          <p:cNvSpPr/>
          <p:nvPr/>
        </p:nvSpPr>
        <p:spPr>
          <a:xfrm>
            <a:off x="3190449" y="81800"/>
            <a:ext cx="6450292" cy="1754326"/>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Further developments</a:t>
            </a:r>
          </a:p>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8" name="Arrow: Right 7">
            <a:extLst>
              <a:ext uri="{FF2B5EF4-FFF2-40B4-BE49-F238E27FC236}">
                <a16:creationId xmlns:a16="http://schemas.microsoft.com/office/drawing/2014/main" id="{688C838F-1D37-43BD-BF0B-60A703018BDC}"/>
              </a:ext>
            </a:extLst>
          </p:cNvPr>
          <p:cNvSpPr/>
          <p:nvPr/>
        </p:nvSpPr>
        <p:spPr>
          <a:xfrm>
            <a:off x="2894023" y="1472917"/>
            <a:ext cx="2902998" cy="558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picture containing text, screenshot, businesscard, vector graphics&#10;&#10;Description automatically generated">
            <a:extLst>
              <a:ext uri="{FF2B5EF4-FFF2-40B4-BE49-F238E27FC236}">
                <a16:creationId xmlns:a16="http://schemas.microsoft.com/office/drawing/2014/main" id="{32C3E5A5-A59D-44F4-A026-1AE93D7426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171" y="3190833"/>
            <a:ext cx="1046777" cy="2268017"/>
          </a:xfrm>
          <a:prstGeom prst="rect">
            <a:avLst/>
          </a:prstGeom>
        </p:spPr>
      </p:pic>
      <p:sp>
        <p:nvSpPr>
          <p:cNvPr id="10" name="Arrow: Right 9">
            <a:extLst>
              <a:ext uri="{FF2B5EF4-FFF2-40B4-BE49-F238E27FC236}">
                <a16:creationId xmlns:a16="http://schemas.microsoft.com/office/drawing/2014/main" id="{653A7AC9-076C-4B42-AEE1-6C301AA752EB}"/>
              </a:ext>
            </a:extLst>
          </p:cNvPr>
          <p:cNvSpPr/>
          <p:nvPr/>
        </p:nvSpPr>
        <p:spPr>
          <a:xfrm>
            <a:off x="2327332" y="3229115"/>
            <a:ext cx="2902998" cy="558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904BD04D-0D67-46BC-80B7-B25F25EE3D93}"/>
              </a:ext>
            </a:extLst>
          </p:cNvPr>
          <p:cNvSpPr/>
          <p:nvPr/>
        </p:nvSpPr>
        <p:spPr>
          <a:xfrm>
            <a:off x="2327332" y="4023234"/>
            <a:ext cx="2902998" cy="558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5F9AC220-B917-4A00-BD4D-135F2BF07E6C}"/>
              </a:ext>
            </a:extLst>
          </p:cNvPr>
          <p:cNvSpPr/>
          <p:nvPr/>
        </p:nvSpPr>
        <p:spPr>
          <a:xfrm>
            <a:off x="2327332" y="4817354"/>
            <a:ext cx="2902998" cy="558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Logo, icon, company name&#10;&#10;Description automatically generated">
            <a:extLst>
              <a:ext uri="{FF2B5EF4-FFF2-40B4-BE49-F238E27FC236}">
                <a16:creationId xmlns:a16="http://schemas.microsoft.com/office/drawing/2014/main" id="{2D200036-91F2-46E2-844C-7898F67D3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705" y="2987340"/>
            <a:ext cx="1346012" cy="883320"/>
          </a:xfrm>
          <a:prstGeom prst="rect">
            <a:avLst/>
          </a:prstGeom>
        </p:spPr>
      </p:pic>
      <p:pic>
        <p:nvPicPr>
          <p:cNvPr id="16" name="Picture 15" descr="A picture containing background pattern&#10;&#10;Description automatically generated">
            <a:extLst>
              <a:ext uri="{FF2B5EF4-FFF2-40B4-BE49-F238E27FC236}">
                <a16:creationId xmlns:a16="http://schemas.microsoft.com/office/drawing/2014/main" id="{B1B86148-E0E1-472B-8CC8-E85F697B69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0452" y="3870617"/>
            <a:ext cx="590552" cy="837600"/>
          </a:xfrm>
          <a:prstGeom prst="rect">
            <a:avLst/>
          </a:prstGeom>
        </p:spPr>
      </p:pic>
      <p:pic>
        <p:nvPicPr>
          <p:cNvPr id="19" name="Picture 18" descr="Logo, icon&#10;&#10;Description automatically generated">
            <a:extLst>
              <a:ext uri="{FF2B5EF4-FFF2-40B4-BE49-F238E27FC236}">
                <a16:creationId xmlns:a16="http://schemas.microsoft.com/office/drawing/2014/main" id="{82464104-4B4A-49F7-920C-CF23FA221D7C}"/>
              </a:ext>
            </a:extLst>
          </p:cNvPr>
          <p:cNvPicPr>
            <a:picLocks noChangeAspect="1"/>
          </p:cNvPicPr>
          <p:nvPr/>
        </p:nvPicPr>
        <p:blipFill>
          <a:blip r:embed="rId7"/>
          <a:stretch>
            <a:fillRect/>
          </a:stretch>
        </p:blipFill>
        <p:spPr>
          <a:xfrm>
            <a:off x="10422056" y="136748"/>
            <a:ext cx="1341315" cy="1341315"/>
          </a:xfrm>
          <a:prstGeom prst="rect">
            <a:avLst/>
          </a:prstGeom>
          <a:noFill/>
          <a:ln cap="flat">
            <a:noFill/>
          </a:ln>
        </p:spPr>
      </p:pic>
      <p:sp>
        <p:nvSpPr>
          <p:cNvPr id="23" name="TextBox 22">
            <a:extLst>
              <a:ext uri="{FF2B5EF4-FFF2-40B4-BE49-F238E27FC236}">
                <a16:creationId xmlns:a16="http://schemas.microsoft.com/office/drawing/2014/main" id="{9BBE75A3-9774-4988-BAF7-577165CFF6CD}"/>
              </a:ext>
            </a:extLst>
          </p:cNvPr>
          <p:cNvSpPr txBox="1"/>
          <p:nvPr/>
        </p:nvSpPr>
        <p:spPr>
          <a:xfrm>
            <a:off x="5344259" y="4964342"/>
            <a:ext cx="3002553" cy="646331"/>
          </a:xfrm>
          <a:prstGeom prst="rect">
            <a:avLst/>
          </a:prstGeom>
          <a:noFill/>
        </p:spPr>
        <p:txBody>
          <a:bodyPr wrap="none" rtlCol="0">
            <a:spAutoFit/>
          </a:bodyPr>
          <a:lstStyle/>
          <a:p>
            <a:r>
              <a:rPr lang="en-US" dirty="0"/>
              <a:t>We hope to move to splash UI</a:t>
            </a:r>
          </a:p>
          <a:p>
            <a:endParaRPr lang="en-GB" dirty="0"/>
          </a:p>
        </p:txBody>
      </p:sp>
      <p:pic>
        <p:nvPicPr>
          <p:cNvPr id="25" name="Picture 24" descr="A picture containing text, picture frame&#10;&#10;Description automatically generated">
            <a:extLst>
              <a:ext uri="{FF2B5EF4-FFF2-40B4-BE49-F238E27FC236}">
                <a16:creationId xmlns:a16="http://schemas.microsoft.com/office/drawing/2014/main" id="{11C28B5F-FCD5-4BEF-A5B1-399DE04FA6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9133" y="3445371"/>
            <a:ext cx="3986074" cy="942163"/>
          </a:xfrm>
          <a:prstGeom prst="rect">
            <a:avLst/>
          </a:prstGeom>
        </p:spPr>
      </p:pic>
      <p:sp>
        <p:nvSpPr>
          <p:cNvPr id="26" name="TextBox 25">
            <a:extLst>
              <a:ext uri="{FF2B5EF4-FFF2-40B4-BE49-F238E27FC236}">
                <a16:creationId xmlns:a16="http://schemas.microsoft.com/office/drawing/2014/main" id="{F79F9EE0-7F63-4619-A086-69268D45EFBB}"/>
              </a:ext>
            </a:extLst>
          </p:cNvPr>
          <p:cNvSpPr txBox="1"/>
          <p:nvPr/>
        </p:nvSpPr>
        <p:spPr>
          <a:xfrm>
            <a:off x="681785" y="2585898"/>
            <a:ext cx="2114681" cy="369332"/>
          </a:xfrm>
          <a:prstGeom prst="rect">
            <a:avLst/>
          </a:prstGeom>
          <a:noFill/>
        </p:spPr>
        <p:txBody>
          <a:bodyPr wrap="none" rtlCol="0">
            <a:spAutoFit/>
          </a:bodyPr>
          <a:lstStyle/>
          <a:p>
            <a:r>
              <a:rPr lang="en-US" dirty="0"/>
              <a:t>Node MCU  esp8266</a:t>
            </a:r>
            <a:endParaRPr lang="en-GB" dirty="0"/>
          </a:p>
        </p:txBody>
      </p:sp>
      <p:sp>
        <p:nvSpPr>
          <p:cNvPr id="27" name="TextBox 26">
            <a:extLst>
              <a:ext uri="{FF2B5EF4-FFF2-40B4-BE49-F238E27FC236}">
                <a16:creationId xmlns:a16="http://schemas.microsoft.com/office/drawing/2014/main" id="{38E7FCE7-5551-4FBC-88EF-143B4BE064C2}"/>
              </a:ext>
            </a:extLst>
          </p:cNvPr>
          <p:cNvSpPr txBox="1"/>
          <p:nvPr/>
        </p:nvSpPr>
        <p:spPr>
          <a:xfrm>
            <a:off x="6396709" y="2529198"/>
            <a:ext cx="1362424" cy="369332"/>
          </a:xfrm>
          <a:prstGeom prst="rect">
            <a:avLst/>
          </a:prstGeom>
          <a:noFill/>
        </p:spPr>
        <p:txBody>
          <a:bodyPr wrap="none" rtlCol="0">
            <a:spAutoFit/>
          </a:bodyPr>
          <a:lstStyle/>
          <a:p>
            <a:r>
              <a:rPr lang="en-GB" dirty="0"/>
              <a:t>Raspberry pi</a:t>
            </a:r>
          </a:p>
        </p:txBody>
      </p:sp>
    </p:spTree>
    <p:extLst>
      <p:ext uri="{BB962C8B-B14F-4D97-AF65-F5344CB8AC3E}">
        <p14:creationId xmlns:p14="http://schemas.microsoft.com/office/powerpoint/2010/main" val="139310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DA4ECF-2942-4900-A7B8-BF39C7FF5E57}"/>
              </a:ext>
            </a:extLst>
          </p:cNvPr>
          <p:cNvGraphicFramePr>
            <a:graphicFrameLocks noGrp="1"/>
          </p:cNvGraphicFramePr>
          <p:nvPr>
            <p:extLst>
              <p:ext uri="{D42A27DB-BD31-4B8C-83A1-F6EECF244321}">
                <p14:modId xmlns:p14="http://schemas.microsoft.com/office/powerpoint/2010/main" val="790873899"/>
              </p:ext>
            </p:extLst>
          </p:nvPr>
        </p:nvGraphicFramePr>
        <p:xfrm>
          <a:off x="192663" y="240390"/>
          <a:ext cx="11806674" cy="6280484"/>
        </p:xfrm>
        <a:graphic>
          <a:graphicData uri="http://schemas.openxmlformats.org/drawingml/2006/table">
            <a:tbl>
              <a:tblPr firstRow="1" firstCol="1" bandRow="1">
                <a:tableStyleId>{5C22544A-7EE6-4342-B048-85BDC9FD1C3A}</a:tableStyleId>
              </a:tblPr>
              <a:tblGrid>
                <a:gridCol w="2266018">
                  <a:extLst>
                    <a:ext uri="{9D8B030D-6E8A-4147-A177-3AD203B41FA5}">
                      <a16:colId xmlns:a16="http://schemas.microsoft.com/office/drawing/2014/main" val="1361877922"/>
                    </a:ext>
                  </a:extLst>
                </a:gridCol>
                <a:gridCol w="2269556">
                  <a:extLst>
                    <a:ext uri="{9D8B030D-6E8A-4147-A177-3AD203B41FA5}">
                      <a16:colId xmlns:a16="http://schemas.microsoft.com/office/drawing/2014/main" val="2366804920"/>
                    </a:ext>
                  </a:extLst>
                </a:gridCol>
                <a:gridCol w="2270735">
                  <a:extLst>
                    <a:ext uri="{9D8B030D-6E8A-4147-A177-3AD203B41FA5}">
                      <a16:colId xmlns:a16="http://schemas.microsoft.com/office/drawing/2014/main" val="1234258395"/>
                    </a:ext>
                  </a:extLst>
                </a:gridCol>
                <a:gridCol w="2282523">
                  <a:extLst>
                    <a:ext uri="{9D8B030D-6E8A-4147-A177-3AD203B41FA5}">
                      <a16:colId xmlns:a16="http://schemas.microsoft.com/office/drawing/2014/main" val="1709511754"/>
                    </a:ext>
                  </a:extLst>
                </a:gridCol>
                <a:gridCol w="2717842">
                  <a:extLst>
                    <a:ext uri="{9D8B030D-6E8A-4147-A177-3AD203B41FA5}">
                      <a16:colId xmlns:a16="http://schemas.microsoft.com/office/drawing/2014/main" val="4199414770"/>
                    </a:ext>
                  </a:extLst>
                </a:gridCol>
              </a:tblGrid>
              <a:tr h="222708">
                <a:tc>
                  <a:txBody>
                    <a:bodyPr/>
                    <a:lstStyle/>
                    <a:p>
                      <a:pPr algn="just">
                        <a:lnSpc>
                          <a:spcPct val="105000"/>
                        </a:lnSpc>
                        <a:spcAft>
                          <a:spcPts val="800"/>
                        </a:spcAft>
                      </a:pPr>
                      <a:r>
                        <a:rPr lang="en-GB" sz="1400">
                          <a:effectLst/>
                        </a:rPr>
                        <a:t>Date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Test case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Tester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Resalts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Status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691905497"/>
                  </a:ext>
                </a:extLst>
              </a:tr>
              <a:tr h="222708">
                <a:tc>
                  <a:txBody>
                    <a:bodyPr/>
                    <a:lstStyle/>
                    <a:p>
                      <a:pPr algn="just">
                        <a:lnSpc>
                          <a:spcPct val="105000"/>
                        </a:lnSpc>
                        <a:spcAft>
                          <a:spcPts val="800"/>
                        </a:spcAft>
                      </a:pPr>
                      <a:r>
                        <a:rPr lang="en-GB" sz="1400">
                          <a:effectLst/>
                        </a:rPr>
                        <a:t>2021/1/3</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Login and cardinalities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H.W.N Thathsara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 100% accuracy</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Pass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980239721"/>
                  </a:ext>
                </a:extLst>
              </a:tr>
              <a:tr h="454824">
                <a:tc>
                  <a:txBody>
                    <a:bodyPr/>
                    <a:lstStyle/>
                    <a:p>
                      <a:pPr algn="just">
                        <a:lnSpc>
                          <a:spcPct val="105000"/>
                        </a:lnSpc>
                        <a:spcAft>
                          <a:spcPts val="800"/>
                        </a:spcAft>
                      </a:pPr>
                      <a:r>
                        <a:rPr lang="en-GB" sz="1400">
                          <a:effectLst/>
                        </a:rPr>
                        <a:t>2021/1/4</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dirty="0">
                          <a:effectLst/>
                        </a:rPr>
                        <a:t>Image processing system – identifying image </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US" sz="1400">
                          <a:effectLst/>
                        </a:rPr>
                        <a:t>S.K.Y Silva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 Multiple character not identifying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 Fails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3551745984"/>
                  </a:ext>
                </a:extLst>
              </a:tr>
              <a:tr h="454824">
                <a:tc>
                  <a:txBody>
                    <a:bodyPr/>
                    <a:lstStyle/>
                    <a:p>
                      <a:pPr algn="just">
                        <a:lnSpc>
                          <a:spcPct val="105000"/>
                        </a:lnSpc>
                        <a:spcAft>
                          <a:spcPts val="800"/>
                        </a:spcAft>
                      </a:pPr>
                      <a:r>
                        <a:rPr lang="en-GB" sz="1400">
                          <a:effectLst/>
                        </a:rPr>
                        <a:t>2021/1/4</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Image processing system – identifying image</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US" sz="1400">
                          <a:effectLst/>
                        </a:rPr>
                        <a:t>S.K.Y Silva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 100% accuracy</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Pass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1416301360"/>
                  </a:ext>
                </a:extLst>
              </a:tr>
              <a:tr h="389354">
                <a:tc>
                  <a:txBody>
                    <a:bodyPr/>
                    <a:lstStyle/>
                    <a:p>
                      <a:pPr algn="just">
                        <a:lnSpc>
                          <a:spcPct val="105000"/>
                        </a:lnSpc>
                        <a:spcAft>
                          <a:spcPts val="800"/>
                        </a:spcAft>
                      </a:pPr>
                      <a:r>
                        <a:rPr lang="en-GB" sz="1400">
                          <a:effectLst/>
                        </a:rPr>
                        <a:t>2021/1/6</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Desktop charts and forms test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US" sz="1400">
                          <a:effectLst/>
                        </a:rPr>
                        <a:t>R.G.K.D Amarasooriya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100% accuracy</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Pass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3344113814"/>
                  </a:ext>
                </a:extLst>
              </a:tr>
              <a:tr h="560092">
                <a:tc>
                  <a:txBody>
                    <a:bodyPr/>
                    <a:lstStyle/>
                    <a:p>
                      <a:pPr algn="just">
                        <a:lnSpc>
                          <a:spcPct val="105000"/>
                        </a:lnSpc>
                        <a:spcAft>
                          <a:spcPts val="800"/>
                        </a:spcAft>
                      </a:pPr>
                      <a:r>
                        <a:rPr lang="en-GB" sz="1400">
                          <a:effectLst/>
                        </a:rPr>
                        <a:t>2021/1/6</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C# OOP class tests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US" sz="1400">
                          <a:effectLst/>
                        </a:rPr>
                        <a:t>R.G.K.D Amarasooriya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Polymorphism,</a:t>
                      </a:r>
                      <a:endParaRPr lang="en-GB" sz="1200">
                        <a:effectLst/>
                      </a:endParaRPr>
                    </a:p>
                    <a:p>
                      <a:pPr algn="just">
                        <a:lnSpc>
                          <a:spcPct val="105000"/>
                        </a:lnSpc>
                        <a:spcAft>
                          <a:spcPts val="800"/>
                        </a:spcAft>
                      </a:pPr>
                      <a:r>
                        <a:rPr lang="en-GB" sz="1400">
                          <a:effectLst/>
                        </a:rPr>
                        <a:t>Inheritance., Encapsulation.</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Pass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2021885127"/>
                  </a:ext>
                </a:extLst>
              </a:tr>
              <a:tr h="560092">
                <a:tc>
                  <a:txBody>
                    <a:bodyPr/>
                    <a:lstStyle/>
                    <a:p>
                      <a:pPr algn="just">
                        <a:lnSpc>
                          <a:spcPct val="105000"/>
                        </a:lnSpc>
                        <a:spcAft>
                          <a:spcPts val="800"/>
                        </a:spcAft>
                      </a:pPr>
                      <a:r>
                        <a:rPr lang="en-GB" sz="1400">
                          <a:effectLst/>
                        </a:rPr>
                        <a:t>2021/1/10</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Map locations </a:t>
                      </a:r>
                      <a:endParaRPr lang="en-GB" sz="1200">
                        <a:effectLst/>
                      </a:endParaRPr>
                    </a:p>
                    <a:p>
                      <a:pPr algn="just">
                        <a:lnSpc>
                          <a:spcPct val="105000"/>
                        </a:lnSpc>
                        <a:spcAft>
                          <a:spcPts val="800"/>
                        </a:spcAft>
                      </a:pPr>
                      <a:r>
                        <a:rPr lang="en-GB" sz="1400">
                          <a:effectLst/>
                        </a:rPr>
                        <a:t>And database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US" sz="1400" dirty="0">
                          <a:effectLst/>
                        </a:rPr>
                        <a:t>P.N De Silva</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 100% accuracy</a:t>
                      </a:r>
                      <a:endParaRPr lang="en-GB" sz="1200">
                        <a:effectLst/>
                      </a:endParaRPr>
                    </a:p>
                    <a:p>
                      <a:pPr algn="just">
                        <a:lnSpc>
                          <a:spcPct val="105000"/>
                        </a:lnSpc>
                        <a:spcAft>
                          <a:spcPts val="800"/>
                        </a:spcAft>
                      </a:pPr>
                      <a:r>
                        <a:rPr lang="en-GB" sz="1400">
                          <a:effectLst/>
                        </a:rPr>
                        <a:t>Data pass with post method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Pass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3006062829"/>
                  </a:ext>
                </a:extLst>
              </a:tr>
              <a:tr h="222708">
                <a:tc>
                  <a:txBody>
                    <a:bodyPr/>
                    <a:lstStyle/>
                    <a:p>
                      <a:pPr algn="just">
                        <a:lnSpc>
                          <a:spcPct val="105000"/>
                        </a:lnSpc>
                        <a:spcAft>
                          <a:spcPts val="800"/>
                        </a:spcAft>
                      </a:pPr>
                      <a:r>
                        <a:rPr lang="en-GB" sz="1400">
                          <a:effectLst/>
                        </a:rPr>
                        <a:t>2021/1/10</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Parking barrier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US" sz="1400">
                          <a:effectLst/>
                        </a:rPr>
                        <a:t>S.K.Y Silva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Working with database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Pass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2905800215"/>
                  </a:ext>
                </a:extLst>
              </a:tr>
              <a:tr h="222708">
                <a:tc>
                  <a:txBody>
                    <a:bodyPr/>
                    <a:lstStyle/>
                    <a:p>
                      <a:pPr algn="just">
                        <a:lnSpc>
                          <a:spcPct val="105000"/>
                        </a:lnSpc>
                        <a:spcAft>
                          <a:spcPts val="800"/>
                        </a:spcAft>
                      </a:pPr>
                      <a:r>
                        <a:rPr lang="en-GB" sz="1400">
                          <a:effectLst/>
                        </a:rPr>
                        <a:t>2021/1/10</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Payments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US" sz="1400">
                          <a:effectLst/>
                        </a:rPr>
                        <a:t>P.N De Silva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100% security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Pass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1840229357"/>
                  </a:ext>
                </a:extLst>
              </a:tr>
              <a:tr h="454824">
                <a:tc>
                  <a:txBody>
                    <a:bodyPr/>
                    <a:lstStyle/>
                    <a:p>
                      <a:pPr algn="just">
                        <a:lnSpc>
                          <a:spcPct val="105000"/>
                        </a:lnSpc>
                        <a:spcAft>
                          <a:spcPts val="800"/>
                        </a:spcAft>
                      </a:pPr>
                      <a:r>
                        <a:rPr lang="en-GB" sz="1400">
                          <a:effectLst/>
                        </a:rPr>
                        <a:t>2021/1/15</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Test database with er diagrams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G.M.S Lakshan</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 All entity is completing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Pass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1596733320"/>
                  </a:ext>
                </a:extLst>
              </a:tr>
              <a:tr h="454824">
                <a:tc>
                  <a:txBody>
                    <a:bodyPr/>
                    <a:lstStyle/>
                    <a:p>
                      <a:pPr algn="just">
                        <a:lnSpc>
                          <a:spcPct val="105000"/>
                        </a:lnSpc>
                        <a:spcAft>
                          <a:spcPts val="800"/>
                        </a:spcAft>
                      </a:pPr>
                      <a:r>
                        <a:rPr lang="en-GB" sz="1400">
                          <a:effectLst/>
                        </a:rPr>
                        <a:t>2021/1/17</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Data table and remote working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G.M.S Lakshan</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http get clients is working 100%</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Pass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3784934021"/>
                  </a:ext>
                </a:extLst>
              </a:tr>
              <a:tr h="222708">
                <a:tc>
                  <a:txBody>
                    <a:bodyPr/>
                    <a:lstStyle/>
                    <a:p>
                      <a:pPr algn="just">
                        <a:lnSpc>
                          <a:spcPct val="105000"/>
                        </a:lnSpc>
                        <a:spcAft>
                          <a:spcPts val="800"/>
                        </a:spcAft>
                      </a:pPr>
                      <a:r>
                        <a:rPr lang="en-GB" sz="1400">
                          <a:effectLst/>
                        </a:rPr>
                        <a:t>2021/1/20</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OTP</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US" sz="1400">
                          <a:effectLst/>
                        </a:rPr>
                        <a:t>R.D Paranawithana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100% accuracy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Pass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2654030565"/>
                  </a:ext>
                </a:extLst>
              </a:tr>
              <a:tr h="919055">
                <a:tc>
                  <a:txBody>
                    <a:bodyPr/>
                    <a:lstStyle/>
                    <a:p>
                      <a:pPr algn="just">
                        <a:lnSpc>
                          <a:spcPct val="105000"/>
                        </a:lnSpc>
                        <a:spcAft>
                          <a:spcPts val="800"/>
                        </a:spcAft>
                      </a:pPr>
                      <a:r>
                        <a:rPr lang="en-GB" sz="1400">
                          <a:effectLst/>
                        </a:rPr>
                        <a:t>2021/2/1</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Level 1 test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US" sz="1400">
                          <a:effectLst/>
                        </a:rPr>
                        <a:t>S.K.Y Silva,</a:t>
                      </a:r>
                      <a:r>
                        <a:rPr lang="en-GB" sz="1400">
                          <a:effectLst/>
                        </a:rPr>
                        <a:t> G.M.S Lakshan.</a:t>
                      </a:r>
                      <a:r>
                        <a:rPr lang="en-US" sz="1400">
                          <a:effectLst/>
                        </a:rPr>
                        <a:t> R.G.K.D Amarasooriya, P.N De Silva,</a:t>
                      </a:r>
                      <a:r>
                        <a:rPr lang="en-GB" sz="1400">
                          <a:effectLst/>
                        </a:rPr>
                        <a:t> H.W.N Thathsara,</a:t>
                      </a:r>
                      <a:r>
                        <a:rPr lang="en-US" sz="1400">
                          <a:effectLst/>
                        </a:rPr>
                        <a:t> R.D Paranawithana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Retest all above test case and 100% accuracy</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Pass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38311840"/>
                  </a:ext>
                </a:extLst>
              </a:tr>
              <a:tr h="919055">
                <a:tc>
                  <a:txBody>
                    <a:bodyPr/>
                    <a:lstStyle/>
                    <a:p>
                      <a:pPr algn="just">
                        <a:lnSpc>
                          <a:spcPct val="105000"/>
                        </a:lnSpc>
                        <a:spcAft>
                          <a:spcPts val="800"/>
                        </a:spcAft>
                      </a:pPr>
                      <a:r>
                        <a:rPr lang="en-GB" sz="1400">
                          <a:effectLst/>
                        </a:rPr>
                        <a:t>2021/2/5</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Final test </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US" sz="1400">
                          <a:effectLst/>
                        </a:rPr>
                        <a:t>S.K.Y Silva,</a:t>
                      </a:r>
                      <a:r>
                        <a:rPr lang="en-GB" sz="1400">
                          <a:effectLst/>
                        </a:rPr>
                        <a:t> G.M.S Lakshan.</a:t>
                      </a:r>
                      <a:r>
                        <a:rPr lang="en-US" sz="1400">
                          <a:effectLst/>
                        </a:rPr>
                        <a:t> R.G.K.D Amarasooriya, P.N De Silva,</a:t>
                      </a:r>
                      <a:r>
                        <a:rPr lang="en-GB" sz="1400">
                          <a:effectLst/>
                        </a:rPr>
                        <a:t> H.W.N Thathsara,</a:t>
                      </a:r>
                      <a:r>
                        <a:rPr lang="en-US" sz="1400">
                          <a:effectLst/>
                        </a:rPr>
                        <a:t> R.D Paranawithana</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a:effectLst/>
                        </a:rPr>
                        <a:t>100% accuracy</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tc>
                  <a:txBody>
                    <a:bodyPr/>
                    <a:lstStyle/>
                    <a:p>
                      <a:pPr algn="just">
                        <a:lnSpc>
                          <a:spcPct val="105000"/>
                        </a:lnSpc>
                        <a:spcAft>
                          <a:spcPts val="800"/>
                        </a:spcAft>
                      </a:pPr>
                      <a:r>
                        <a:rPr lang="en-GB" sz="1400" dirty="0">
                          <a:effectLst/>
                        </a:rPr>
                        <a:t>Pass</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2804" marR="22804" marT="0" marB="0"/>
                </a:tc>
                <a:extLst>
                  <a:ext uri="{0D108BD9-81ED-4DB2-BD59-A6C34878D82A}">
                    <a16:rowId xmlns:a16="http://schemas.microsoft.com/office/drawing/2014/main" val="3733112210"/>
                  </a:ext>
                </a:extLst>
              </a:tr>
            </a:tbl>
          </a:graphicData>
        </a:graphic>
      </p:graphicFrame>
      <p:sp>
        <p:nvSpPr>
          <p:cNvPr id="7" name="Rectangle 1">
            <a:extLst>
              <a:ext uri="{FF2B5EF4-FFF2-40B4-BE49-F238E27FC236}">
                <a16:creationId xmlns:a16="http://schemas.microsoft.com/office/drawing/2014/main" id="{D191198D-88A8-492A-9C11-E9793B9AFA2E}"/>
              </a:ext>
            </a:extLst>
          </p:cNvPr>
          <p:cNvSpPr>
            <a:spLocks noChangeArrowheads="1"/>
          </p:cNvSpPr>
          <p:nvPr/>
        </p:nvSpPr>
        <p:spPr bwMode="auto">
          <a:xfrm>
            <a:off x="2181804" y="1055373"/>
            <a:ext cx="6861399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0" i="1" u="none" strike="noStrike" cap="none" normalizeH="0" baseline="0">
                <a:ln>
                  <a:noFill/>
                </a:ln>
                <a:solidFill>
                  <a:srgbClr val="44546A"/>
                </a:solidFill>
                <a:effectLst/>
                <a:latin typeface="Arial" panose="020B0604020202020204" pitchFamily="34" charset="0"/>
                <a:ea typeface="Calibri" panose="020F0502020204030204" pitchFamily="34" charset="0"/>
                <a:cs typeface="Times New Roman" panose="02020603050405020304" pitchFamily="18" charset="0"/>
              </a:rPr>
              <a:t>T</a:t>
            </a:r>
            <a:r>
              <a:rPr kumimoji="0" lang="en-GB" altLang="en-US" sz="900" b="0" i="1" u="none" strike="noStrike" cap="none" normalizeH="0" baseline="0" bmk="">
                <a:ln>
                  <a:noFill/>
                </a:ln>
                <a:solidFill>
                  <a:srgbClr val="44546A"/>
                </a:solidFill>
                <a:effectLst/>
                <a:latin typeface="Arial" panose="020B0604020202020204" pitchFamily="34" charset="0"/>
                <a:ea typeface="Calibri" panose="020F0502020204030204" pitchFamily="34" charset="0"/>
                <a:cs typeface="Times New Roman" panose="02020603050405020304" pitchFamily="18" charset="0"/>
              </a:rPr>
              <a:t>able </a:t>
            </a:r>
            <a:r>
              <a:rPr kumimoji="0" lang="en-GB" altLang="en-US" sz="900" b="0" i="1" u="none" strike="noStrike" cap="none" normalizeH="0" baseline="0" bmk="_Toc68254951">
                <a:ln>
                  <a:noFill/>
                </a:ln>
                <a:solidFill>
                  <a:srgbClr val="44546A"/>
                </a:solidFill>
                <a:effectLst/>
                <a:latin typeface="Arial" panose="020B0604020202020204" pitchFamily="34" charset="0"/>
                <a:ea typeface="Calibri" panose="020F0502020204030204" pitchFamily="34" charset="0"/>
                <a:cs typeface="Times New Roman" panose="02020603050405020304" pitchFamily="18" charset="0"/>
              </a:rPr>
              <a:t>3</a:t>
            </a:r>
            <a:endParaRPr kumimoji="0" lang="en-GB"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23236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mp 1_2">
            <a:hlinkClick r:id="" action="ppaction://media"/>
            <a:extLst>
              <a:ext uri="{FF2B5EF4-FFF2-40B4-BE49-F238E27FC236}">
                <a16:creationId xmlns:a16="http://schemas.microsoft.com/office/drawing/2014/main" id="{164649FF-45D2-4B78-8506-F52C6032D8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7126741"/>
          </a:xfrm>
          <a:prstGeom prst="rect">
            <a:avLst/>
          </a:prstGeom>
        </p:spPr>
      </p:pic>
    </p:spTree>
    <p:extLst>
      <p:ext uri="{BB962C8B-B14F-4D97-AF65-F5344CB8AC3E}">
        <p14:creationId xmlns:p14="http://schemas.microsoft.com/office/powerpoint/2010/main" val="1126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vector graphics&#10;&#10;Description automatically generated">
            <a:extLst>
              <a:ext uri="{FF2B5EF4-FFF2-40B4-BE49-F238E27FC236}">
                <a16:creationId xmlns:a16="http://schemas.microsoft.com/office/drawing/2014/main" id="{D331CBBF-CB74-40F2-8C9D-6144BFC28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7" y="727969"/>
            <a:ext cx="3607796" cy="5290639"/>
          </a:xfrm>
          <a:prstGeom prst="rect">
            <a:avLst/>
          </a:prstGeom>
        </p:spPr>
      </p:pic>
      <p:sp>
        <p:nvSpPr>
          <p:cNvPr id="6" name="Rectangle 5">
            <a:extLst>
              <a:ext uri="{FF2B5EF4-FFF2-40B4-BE49-F238E27FC236}">
                <a16:creationId xmlns:a16="http://schemas.microsoft.com/office/drawing/2014/main" id="{828C0149-56B5-4340-B972-F41E37A22D2E}"/>
              </a:ext>
            </a:extLst>
          </p:cNvPr>
          <p:cNvSpPr/>
          <p:nvPr/>
        </p:nvSpPr>
        <p:spPr>
          <a:xfrm>
            <a:off x="4403274" y="440044"/>
            <a:ext cx="3687291"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Introduction</a:t>
            </a:r>
          </a:p>
        </p:txBody>
      </p:sp>
      <p:sp>
        <p:nvSpPr>
          <p:cNvPr id="7" name="TextBox 6">
            <a:extLst>
              <a:ext uri="{FF2B5EF4-FFF2-40B4-BE49-F238E27FC236}">
                <a16:creationId xmlns:a16="http://schemas.microsoft.com/office/drawing/2014/main" id="{25D62EA4-F0CF-4FE3-9B2B-13BE7A9F4E35}"/>
              </a:ext>
            </a:extLst>
          </p:cNvPr>
          <p:cNvSpPr txBox="1"/>
          <p:nvPr/>
        </p:nvSpPr>
        <p:spPr>
          <a:xfrm>
            <a:off x="2592569" y="2080828"/>
            <a:ext cx="9224147" cy="1200329"/>
          </a:xfrm>
          <a:prstGeom prst="rect">
            <a:avLst/>
          </a:prstGeom>
          <a:noFill/>
        </p:spPr>
        <p:txBody>
          <a:bodyPr wrap="square" rtlCol="0">
            <a:spAutoFit/>
          </a:bodyPr>
          <a:lstStyle/>
          <a:p>
            <a:pPr algn="just"/>
            <a:r>
              <a:rPr lang="en-US" dirty="0"/>
              <a:t>There is almost no space for parking, and they are bit difficult to find. This system can Identified Primarily by the number plates of the vehicles which obtain the driver details. Almost drivers can use any parking space from one place .</a:t>
            </a:r>
          </a:p>
          <a:p>
            <a:endParaRPr lang="en-GB" dirty="0"/>
          </a:p>
        </p:txBody>
      </p:sp>
      <p:pic>
        <p:nvPicPr>
          <p:cNvPr id="8" name="Picture 7" descr="Logo, icon&#10;&#10;Description automatically generated">
            <a:extLst>
              <a:ext uri="{FF2B5EF4-FFF2-40B4-BE49-F238E27FC236}">
                <a16:creationId xmlns:a16="http://schemas.microsoft.com/office/drawing/2014/main" id="{BE73330D-EEF9-485D-AB3A-B462EB6545D5}"/>
              </a:ext>
            </a:extLst>
          </p:cNvPr>
          <p:cNvPicPr>
            <a:picLocks noChangeAspect="1"/>
          </p:cNvPicPr>
          <p:nvPr/>
        </p:nvPicPr>
        <p:blipFill>
          <a:blip r:embed="rId3"/>
          <a:stretch>
            <a:fillRect/>
          </a:stretch>
        </p:blipFill>
        <p:spPr>
          <a:xfrm>
            <a:off x="10422056" y="136748"/>
            <a:ext cx="1341315" cy="1341315"/>
          </a:xfrm>
          <a:prstGeom prst="rect">
            <a:avLst/>
          </a:prstGeom>
          <a:noFill/>
          <a:ln cap="flat">
            <a:noFill/>
          </a:ln>
        </p:spPr>
      </p:pic>
      <p:sp>
        <p:nvSpPr>
          <p:cNvPr id="31" name="TextBox 7">
            <a:extLst>
              <a:ext uri="{FF2B5EF4-FFF2-40B4-BE49-F238E27FC236}">
                <a16:creationId xmlns:a16="http://schemas.microsoft.com/office/drawing/2014/main" id="{F57C99A4-6454-457D-B2CD-3ECEF6686BB1}"/>
              </a:ext>
            </a:extLst>
          </p:cNvPr>
          <p:cNvSpPr txBox="1"/>
          <p:nvPr/>
        </p:nvSpPr>
        <p:spPr>
          <a:xfrm>
            <a:off x="2592031" y="3245861"/>
            <a:ext cx="1670535" cy="67710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0" baseline="0" dirty="0">
                <a:solidFill>
                  <a:srgbClr val="000000"/>
                </a:solidFill>
                <a:uFillTx/>
                <a:latin typeface="Franklin Gothic Book"/>
              </a:rPr>
              <a:t>Key features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000000"/>
              </a:solidFill>
              <a:uFillTx/>
              <a:latin typeface="Franklin Gothic Book"/>
            </a:endParaRPr>
          </a:p>
        </p:txBody>
      </p:sp>
      <p:graphicFrame>
        <p:nvGraphicFramePr>
          <p:cNvPr id="35" name="TextBox 32">
            <a:extLst>
              <a:ext uri="{FF2B5EF4-FFF2-40B4-BE49-F238E27FC236}">
                <a16:creationId xmlns:a16="http://schemas.microsoft.com/office/drawing/2014/main" id="{061A52E4-B811-4955-9088-CE477EB70059}"/>
              </a:ext>
            </a:extLst>
          </p:cNvPr>
          <p:cNvGraphicFramePr/>
          <p:nvPr/>
        </p:nvGraphicFramePr>
        <p:xfrm>
          <a:off x="2496842" y="3695881"/>
          <a:ext cx="7499413" cy="2862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a:extLst>
              <a:ext uri="{FF2B5EF4-FFF2-40B4-BE49-F238E27FC236}">
                <a16:creationId xmlns:a16="http://schemas.microsoft.com/office/drawing/2014/main" id="{44F115FD-1C80-4706-8B63-A5801E6E19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3279" y="3825810"/>
            <a:ext cx="3607796" cy="2516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0600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table, indoor, desk, wooden&#10;&#10;Description automatically generated">
            <a:extLst>
              <a:ext uri="{FF2B5EF4-FFF2-40B4-BE49-F238E27FC236}">
                <a16:creationId xmlns:a16="http://schemas.microsoft.com/office/drawing/2014/main" id="{DC575745-5F81-4D3B-B0AF-B8CC3985D285}"/>
              </a:ext>
            </a:extLst>
          </p:cNvPr>
          <p:cNvPicPr>
            <a:picLocks noChangeAspect="1"/>
          </p:cNvPicPr>
          <p:nvPr/>
        </p:nvPicPr>
        <p:blipFill rotWithShape="1">
          <a:blip r:embed="rId2">
            <a:extLst>
              <a:ext uri="{28A0092B-C50C-407E-A947-70E740481C1C}">
                <a14:useLocalDpi xmlns:a14="http://schemas.microsoft.com/office/drawing/2010/main" val="0"/>
              </a:ext>
            </a:extLst>
          </a:blip>
          <a:srcRect t="45532" r="1" b="21216"/>
          <a:stretch/>
        </p:blipFill>
        <p:spPr>
          <a:xfrm>
            <a:off x="3649318" y="1"/>
            <a:ext cx="8542682" cy="2130473"/>
          </a:xfrm>
          <a:custGeom>
            <a:avLst/>
            <a:gdLst/>
            <a:ahLst/>
            <a:cxnLst/>
            <a:rect l="l" t="t" r="r" b="b"/>
            <a:pathLst>
              <a:path w="8542682" h="2130473">
                <a:moveTo>
                  <a:pt x="986689" y="0"/>
                </a:moveTo>
                <a:lnTo>
                  <a:pt x="8542682" y="0"/>
                </a:lnTo>
                <a:lnTo>
                  <a:pt x="8542682" y="2130473"/>
                </a:lnTo>
                <a:lnTo>
                  <a:pt x="0" y="2130473"/>
                </a:lnTo>
                <a:close/>
              </a:path>
            </a:pathLst>
          </a:custGeom>
        </p:spPr>
      </p:pic>
      <p:pic>
        <p:nvPicPr>
          <p:cNvPr id="5" name="Picture 4" descr="Logo, icon&#10;&#10;Description automatically generated">
            <a:extLst>
              <a:ext uri="{FF2B5EF4-FFF2-40B4-BE49-F238E27FC236}">
                <a16:creationId xmlns:a16="http://schemas.microsoft.com/office/drawing/2014/main" id="{D51F9658-E498-4E5F-A02B-070E4524DD86}"/>
              </a:ext>
            </a:extLst>
          </p:cNvPr>
          <p:cNvPicPr>
            <a:picLocks noChangeAspect="1"/>
          </p:cNvPicPr>
          <p:nvPr/>
        </p:nvPicPr>
        <p:blipFill rotWithShape="1">
          <a:blip r:embed="rId3"/>
          <a:srcRect t="21928" r="2" b="30466"/>
          <a:stretch/>
        </p:blipFill>
        <p:spPr>
          <a:xfrm>
            <a:off x="20" y="-6955"/>
            <a:ext cx="4475120" cy="2130473"/>
          </a:xfrm>
          <a:custGeom>
            <a:avLst/>
            <a:gdLst/>
            <a:ahLst/>
            <a:cxnLst/>
            <a:rect l="l" t="t" r="r" b="b"/>
            <a:pathLst>
              <a:path w="4475140" h="2130473">
                <a:moveTo>
                  <a:pt x="0" y="0"/>
                </a:moveTo>
                <a:lnTo>
                  <a:pt x="1074821" y="0"/>
                </a:lnTo>
                <a:lnTo>
                  <a:pt x="1074821" y="239"/>
                </a:lnTo>
                <a:lnTo>
                  <a:pt x="4475140" y="239"/>
                </a:lnTo>
                <a:lnTo>
                  <a:pt x="3488563" y="2130473"/>
                </a:lnTo>
                <a:lnTo>
                  <a:pt x="0" y="2130473"/>
                </a:lnTo>
                <a:close/>
              </a:path>
            </a:pathLst>
          </a:custGeom>
          <a:noFill/>
        </p:spPr>
      </p:pic>
      <p:pic>
        <p:nvPicPr>
          <p:cNvPr id="7" name="Picture 6" descr="Map&#10;&#10;Description automatically generated">
            <a:extLst>
              <a:ext uri="{FF2B5EF4-FFF2-40B4-BE49-F238E27FC236}">
                <a16:creationId xmlns:a16="http://schemas.microsoft.com/office/drawing/2014/main" id="{E5A169B6-EEF4-43E1-AECA-612C75FF2C5B}"/>
              </a:ext>
            </a:extLst>
          </p:cNvPr>
          <p:cNvPicPr>
            <a:picLocks noChangeAspect="1"/>
          </p:cNvPicPr>
          <p:nvPr/>
        </p:nvPicPr>
        <p:blipFill rotWithShape="1">
          <a:blip r:embed="rId4">
            <a:extLst>
              <a:ext uri="{28A0092B-C50C-407E-A947-70E740481C1C}">
                <a14:useLocalDpi xmlns:a14="http://schemas.microsoft.com/office/drawing/2010/main" val="0"/>
              </a:ext>
            </a:extLst>
          </a:blip>
          <a:srcRect t="25699" r="1" b="44509"/>
          <a:stretch/>
        </p:blipFill>
        <p:spPr>
          <a:xfrm>
            <a:off x="20" y="2279768"/>
            <a:ext cx="3484262" cy="2244420"/>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47A0897B-C7E5-4210-A854-50DE6F14858E}"/>
              </a:ext>
            </a:extLst>
          </p:cNvPr>
          <p:cNvPicPr>
            <a:picLocks noChangeAspect="1"/>
          </p:cNvPicPr>
          <p:nvPr/>
        </p:nvPicPr>
        <p:blipFill rotWithShape="1">
          <a:blip r:embed="rId5">
            <a:extLst>
              <a:ext uri="{28A0092B-C50C-407E-A947-70E740481C1C}">
                <a14:useLocalDpi xmlns:a14="http://schemas.microsoft.com/office/drawing/2010/main" val="0"/>
              </a:ext>
            </a:extLst>
          </a:blip>
          <a:srcRect t="36343" b="41182"/>
          <a:stretch/>
        </p:blipFill>
        <p:spPr>
          <a:xfrm>
            <a:off x="7716860" y="4683320"/>
            <a:ext cx="4475140" cy="2174680"/>
          </a:xfrm>
          <a:custGeom>
            <a:avLst/>
            <a:gdLst/>
            <a:ahLst/>
            <a:cxnLst/>
            <a:rect l="l" t="t" r="r" b="b"/>
            <a:pathLst>
              <a:path w="4475140" h="2174680">
                <a:moveTo>
                  <a:pt x="1006941" y="0"/>
                </a:moveTo>
                <a:lnTo>
                  <a:pt x="4475140" y="0"/>
                </a:lnTo>
                <a:lnTo>
                  <a:pt x="4475140" y="2174680"/>
                </a:lnTo>
                <a:lnTo>
                  <a:pt x="3400319" y="2174680"/>
                </a:lnTo>
                <a:lnTo>
                  <a:pt x="3400319" y="2174202"/>
                </a:lnTo>
                <a:lnTo>
                  <a:pt x="0" y="2174202"/>
                </a:lnTo>
                <a:close/>
              </a:path>
            </a:pathLst>
          </a:custGeom>
        </p:spPr>
      </p:pic>
      <p:pic>
        <p:nvPicPr>
          <p:cNvPr id="11" name="Picture 10" descr="A picture containing text, outdoor&#10;&#10;Description automatically generated">
            <a:extLst>
              <a:ext uri="{FF2B5EF4-FFF2-40B4-BE49-F238E27FC236}">
                <a16:creationId xmlns:a16="http://schemas.microsoft.com/office/drawing/2014/main" id="{580E01E8-6ACC-4A35-A69F-32C1B36478B0}"/>
              </a:ext>
            </a:extLst>
          </p:cNvPr>
          <p:cNvPicPr>
            <a:picLocks noChangeAspect="1"/>
          </p:cNvPicPr>
          <p:nvPr/>
        </p:nvPicPr>
        <p:blipFill rotWithShape="1">
          <a:blip r:embed="rId6">
            <a:extLst>
              <a:ext uri="{28A0092B-C50C-407E-A947-70E740481C1C}">
                <a14:useLocalDpi xmlns:a14="http://schemas.microsoft.com/office/drawing/2010/main" val="0"/>
              </a:ext>
            </a:extLst>
          </a:blip>
          <a:srcRect t="32947" r="-2" b="13577"/>
          <a:stretch/>
        </p:blipFill>
        <p:spPr>
          <a:xfrm>
            <a:off x="20" y="4682839"/>
            <a:ext cx="8563356" cy="2175160"/>
          </a:xfrm>
          <a:custGeom>
            <a:avLst/>
            <a:gdLst/>
            <a:ahLst/>
            <a:cxnLst/>
            <a:rect l="l" t="t" r="r" b="b"/>
            <a:pathLst>
              <a:path w="8563376" h="2175160">
                <a:moveTo>
                  <a:pt x="0" y="0"/>
                </a:moveTo>
                <a:lnTo>
                  <a:pt x="8563376" y="0"/>
                </a:lnTo>
                <a:lnTo>
                  <a:pt x="7555992" y="2175160"/>
                </a:lnTo>
                <a:lnTo>
                  <a:pt x="0" y="2175160"/>
                </a:lnTo>
                <a:close/>
              </a:path>
            </a:pathLst>
          </a:custGeom>
        </p:spPr>
      </p:pic>
      <p:sp>
        <p:nvSpPr>
          <p:cNvPr id="16" name="Rectangle 15">
            <a:extLst>
              <a:ext uri="{FF2B5EF4-FFF2-40B4-BE49-F238E27FC236}">
                <a16:creationId xmlns:a16="http://schemas.microsoft.com/office/drawing/2014/main" id="{A9A3B58E-C92F-41E2-8952-C78E4CE1ECFB}"/>
              </a:ext>
            </a:extLst>
          </p:cNvPr>
          <p:cNvSpPr/>
          <p:nvPr/>
        </p:nvSpPr>
        <p:spPr>
          <a:xfrm>
            <a:off x="3859066" y="2816414"/>
            <a:ext cx="8123186" cy="923330"/>
          </a:xfrm>
          <a:prstGeom prst="rect">
            <a:avLst/>
          </a:prstGeom>
          <a:noFill/>
        </p:spPr>
        <p:txBody>
          <a:bodyPr wrap="none" lIns="91440" tIns="45720" rIns="91440" bIns="45720">
            <a:spAutoFit/>
          </a:bodyPr>
          <a:lstStyle/>
          <a:p>
            <a:pPr algn="ctr"/>
            <a:r>
              <a:rPr lang="en-US" sz="5400" b="0" kern="1200" cap="none" spc="0" dirty="0">
                <a:ln w="0"/>
                <a:solidFill>
                  <a:schemeClr val="accent1"/>
                </a:solidFill>
                <a:effectLst>
                  <a:outerShdw blurRad="38100" dist="25400" dir="5400000" algn="ctr" rotWithShape="0">
                    <a:srgbClr val="6E747A">
                      <a:alpha val="43000"/>
                    </a:srgbClr>
                  </a:outerShdw>
                </a:effectLst>
                <a:latin typeface="+mj-lt"/>
                <a:ea typeface="+mj-ea"/>
                <a:cs typeface="+mj-cs"/>
              </a:rPr>
              <a:t>Design and Implementations</a:t>
            </a:r>
            <a:endParaRPr lang="en-GB"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93571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AB6AC59D-86C8-4FAC-BF04-504BD9E2721A}"/>
              </a:ext>
            </a:extLst>
          </p:cNvPr>
          <p:cNvPicPr>
            <a:picLocks noChangeAspect="1"/>
          </p:cNvPicPr>
          <p:nvPr/>
        </p:nvPicPr>
        <p:blipFill>
          <a:blip r:embed="rId2"/>
          <a:stretch>
            <a:fillRect/>
          </a:stretch>
        </p:blipFill>
        <p:spPr>
          <a:xfrm>
            <a:off x="10422056" y="136748"/>
            <a:ext cx="1341315" cy="1341315"/>
          </a:xfrm>
          <a:prstGeom prst="rect">
            <a:avLst/>
          </a:prstGeom>
          <a:noFill/>
          <a:ln cap="flat">
            <a:noFill/>
          </a:ln>
        </p:spPr>
      </p:pic>
      <p:sp>
        <p:nvSpPr>
          <p:cNvPr id="5" name="Rectangle 4">
            <a:extLst>
              <a:ext uri="{FF2B5EF4-FFF2-40B4-BE49-F238E27FC236}">
                <a16:creationId xmlns:a16="http://schemas.microsoft.com/office/drawing/2014/main" id="{025E443A-73F7-42D3-BD7F-AB45F32F7F5E}"/>
              </a:ext>
            </a:extLst>
          </p:cNvPr>
          <p:cNvSpPr/>
          <p:nvPr/>
        </p:nvSpPr>
        <p:spPr>
          <a:xfrm>
            <a:off x="4403325" y="394987"/>
            <a:ext cx="3559945" cy="1012054"/>
          </a:xfrm>
          <a:prstGeom prst="rect">
            <a:avLst/>
          </a:prstGeom>
          <a:solidFill>
            <a:srgbClr val="FFB74D"/>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Parking system </a:t>
            </a:r>
          </a:p>
        </p:txBody>
      </p:sp>
      <p:sp>
        <p:nvSpPr>
          <p:cNvPr id="6" name="Rectangle 5">
            <a:extLst>
              <a:ext uri="{FF2B5EF4-FFF2-40B4-BE49-F238E27FC236}">
                <a16:creationId xmlns:a16="http://schemas.microsoft.com/office/drawing/2014/main" id="{B004FD85-6435-49AB-85BB-DC3DFEB0B4AE}"/>
              </a:ext>
            </a:extLst>
          </p:cNvPr>
          <p:cNvSpPr/>
          <p:nvPr/>
        </p:nvSpPr>
        <p:spPr>
          <a:xfrm>
            <a:off x="835982" y="2071315"/>
            <a:ext cx="3327646" cy="1177911"/>
          </a:xfrm>
          <a:prstGeom prst="rect">
            <a:avLst/>
          </a:prstGeom>
          <a:solidFill>
            <a:srgbClr val="FFB74D"/>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Mobile Application  </a:t>
            </a:r>
          </a:p>
        </p:txBody>
      </p:sp>
      <p:sp>
        <p:nvSpPr>
          <p:cNvPr id="7" name="Rectangle 6">
            <a:extLst>
              <a:ext uri="{FF2B5EF4-FFF2-40B4-BE49-F238E27FC236}">
                <a16:creationId xmlns:a16="http://schemas.microsoft.com/office/drawing/2014/main" id="{BD1E08DB-6E8C-4C53-BC9C-71D55EBEDDC0}"/>
              </a:ext>
            </a:extLst>
          </p:cNvPr>
          <p:cNvSpPr/>
          <p:nvPr/>
        </p:nvSpPr>
        <p:spPr>
          <a:xfrm>
            <a:off x="4744376" y="2083222"/>
            <a:ext cx="3327646" cy="1166003"/>
          </a:xfrm>
          <a:prstGeom prst="rect">
            <a:avLst/>
          </a:prstGeom>
          <a:solidFill>
            <a:srgbClr val="FFB74D"/>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Desktop Application</a:t>
            </a:r>
          </a:p>
        </p:txBody>
      </p:sp>
      <p:sp>
        <p:nvSpPr>
          <p:cNvPr id="8" name="Rectangle 7">
            <a:extLst>
              <a:ext uri="{FF2B5EF4-FFF2-40B4-BE49-F238E27FC236}">
                <a16:creationId xmlns:a16="http://schemas.microsoft.com/office/drawing/2014/main" id="{08CA20C6-CC43-4A20-A6BD-BF4C9A65BDB5}"/>
              </a:ext>
            </a:extLst>
          </p:cNvPr>
          <p:cNvSpPr/>
          <p:nvPr/>
        </p:nvSpPr>
        <p:spPr>
          <a:xfrm>
            <a:off x="8605422" y="2083223"/>
            <a:ext cx="3327646" cy="1166002"/>
          </a:xfrm>
          <a:prstGeom prst="rect">
            <a:avLst/>
          </a:prstGeom>
          <a:solidFill>
            <a:srgbClr val="FFB74D"/>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Hardware System</a:t>
            </a:r>
          </a:p>
        </p:txBody>
      </p:sp>
      <p:sp>
        <p:nvSpPr>
          <p:cNvPr id="9" name="TextBox 8">
            <a:extLst>
              <a:ext uri="{FF2B5EF4-FFF2-40B4-BE49-F238E27FC236}">
                <a16:creationId xmlns:a16="http://schemas.microsoft.com/office/drawing/2014/main" id="{50471889-3B9F-4B06-9ED6-0017B84078B6}"/>
              </a:ext>
            </a:extLst>
          </p:cNvPr>
          <p:cNvSpPr txBox="1"/>
          <p:nvPr/>
        </p:nvSpPr>
        <p:spPr>
          <a:xfrm>
            <a:off x="1100831" y="3533313"/>
            <a:ext cx="267217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Login /Registration</a:t>
            </a:r>
          </a:p>
          <a:p>
            <a:pPr marL="285750" indent="-285750">
              <a:buFont typeface="Arial" panose="020B0604020202020204" pitchFamily="34" charset="0"/>
              <a:buChar char="•"/>
            </a:pPr>
            <a:r>
              <a:rPr lang="en-US" dirty="0"/>
              <a:t>QR Scan and Payment </a:t>
            </a:r>
          </a:p>
          <a:p>
            <a:pPr marL="285750" indent="-285750">
              <a:buFont typeface="Arial" panose="020B0604020202020204" pitchFamily="34" charset="0"/>
              <a:buChar char="•"/>
            </a:pPr>
            <a:r>
              <a:rPr lang="en-US" dirty="0"/>
              <a:t>Parking Slot Oder  </a:t>
            </a:r>
          </a:p>
          <a:p>
            <a:pPr marL="285750" indent="-285750">
              <a:buFont typeface="Arial" panose="020B0604020202020204" pitchFamily="34" charset="0"/>
              <a:buChar char="•"/>
            </a:pPr>
            <a:r>
              <a:rPr lang="en-US" dirty="0"/>
              <a:t>Google Map</a:t>
            </a:r>
            <a:endParaRPr lang="en-GB" dirty="0"/>
          </a:p>
        </p:txBody>
      </p:sp>
      <p:sp>
        <p:nvSpPr>
          <p:cNvPr id="10" name="TextBox 9">
            <a:extLst>
              <a:ext uri="{FF2B5EF4-FFF2-40B4-BE49-F238E27FC236}">
                <a16:creationId xmlns:a16="http://schemas.microsoft.com/office/drawing/2014/main" id="{0FA1E39E-654E-4D4E-A835-8E542F42BF19}"/>
              </a:ext>
            </a:extLst>
          </p:cNvPr>
          <p:cNvSpPr txBox="1"/>
          <p:nvPr/>
        </p:nvSpPr>
        <p:spPr>
          <a:xfrm>
            <a:off x="5072109" y="3533313"/>
            <a:ext cx="2672179" cy="923330"/>
          </a:xfrm>
          <a:prstGeom prst="rect">
            <a:avLst/>
          </a:prstGeom>
          <a:noFill/>
        </p:spPr>
        <p:txBody>
          <a:bodyPr wrap="square" rtlCol="0">
            <a:spAutoFit/>
          </a:bodyPr>
          <a:lstStyle/>
          <a:p>
            <a:pPr marL="285750" indent="-285750">
              <a:buFont typeface="Arial" panose="020B0604020202020204" pitchFamily="34" charset="0"/>
              <a:buChar char="•"/>
            </a:pPr>
            <a:r>
              <a:rPr lang="en-US" dirty="0"/>
              <a:t>Image Preceding System </a:t>
            </a:r>
          </a:p>
          <a:p>
            <a:pPr marL="285750" indent="-285750">
              <a:buFont typeface="Arial" panose="020B0604020202020204" pitchFamily="34" charset="0"/>
              <a:buChar char="•"/>
            </a:pPr>
            <a:r>
              <a:rPr lang="en-US" dirty="0"/>
              <a:t>Admin Controls</a:t>
            </a:r>
            <a:endParaRPr lang="en-GB" dirty="0"/>
          </a:p>
        </p:txBody>
      </p:sp>
      <p:sp>
        <p:nvSpPr>
          <p:cNvPr id="11" name="TextBox 10">
            <a:extLst>
              <a:ext uri="{FF2B5EF4-FFF2-40B4-BE49-F238E27FC236}">
                <a16:creationId xmlns:a16="http://schemas.microsoft.com/office/drawing/2014/main" id="{B11B35F6-4D44-4902-B1E3-04997947FA21}"/>
              </a:ext>
            </a:extLst>
          </p:cNvPr>
          <p:cNvSpPr txBox="1"/>
          <p:nvPr/>
        </p:nvSpPr>
        <p:spPr>
          <a:xfrm>
            <a:off x="8748944" y="3608776"/>
            <a:ext cx="2672179" cy="923330"/>
          </a:xfrm>
          <a:prstGeom prst="rect">
            <a:avLst/>
          </a:prstGeom>
          <a:noFill/>
        </p:spPr>
        <p:txBody>
          <a:bodyPr wrap="square" rtlCol="0">
            <a:spAutoFit/>
          </a:bodyPr>
          <a:lstStyle/>
          <a:p>
            <a:pPr marL="285750" indent="-285750">
              <a:buFont typeface="Arial" panose="020B0604020202020204" pitchFamily="34" charset="0"/>
              <a:buChar char="•"/>
            </a:pPr>
            <a:r>
              <a:rPr lang="en-US" dirty="0"/>
              <a:t>Json Responding</a:t>
            </a:r>
          </a:p>
          <a:p>
            <a:pPr marL="285750" indent="-285750">
              <a:buFont typeface="Arial" panose="020B0604020202020204" pitchFamily="34" charset="0"/>
              <a:buChar char="•"/>
            </a:pPr>
            <a:r>
              <a:rPr lang="en-US" dirty="0"/>
              <a:t>Parking barrier</a:t>
            </a:r>
          </a:p>
          <a:p>
            <a:pPr marL="285750" indent="-285750">
              <a:buFont typeface="Arial" panose="020B0604020202020204" pitchFamily="34" charset="0"/>
              <a:buChar char="•"/>
            </a:pPr>
            <a:r>
              <a:rPr lang="en-US" dirty="0"/>
              <a:t>IP Camera . </a:t>
            </a:r>
            <a:endParaRPr lang="en-GB" dirty="0"/>
          </a:p>
        </p:txBody>
      </p:sp>
      <p:sp>
        <p:nvSpPr>
          <p:cNvPr id="12" name="Rectangle 11">
            <a:extLst>
              <a:ext uri="{FF2B5EF4-FFF2-40B4-BE49-F238E27FC236}">
                <a16:creationId xmlns:a16="http://schemas.microsoft.com/office/drawing/2014/main" id="{A807031C-3495-4231-9E0C-C760CB3335B2}"/>
              </a:ext>
            </a:extLst>
          </p:cNvPr>
          <p:cNvSpPr/>
          <p:nvPr/>
        </p:nvSpPr>
        <p:spPr>
          <a:xfrm>
            <a:off x="602660" y="5965863"/>
            <a:ext cx="11160711" cy="49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Azure Cloud Database and PHP Back End</a:t>
            </a:r>
          </a:p>
        </p:txBody>
      </p:sp>
      <p:cxnSp>
        <p:nvCxnSpPr>
          <p:cNvPr id="14" name="Straight Connector 13">
            <a:extLst>
              <a:ext uri="{FF2B5EF4-FFF2-40B4-BE49-F238E27FC236}">
                <a16:creationId xmlns:a16="http://schemas.microsoft.com/office/drawing/2014/main" id="{4E96CC11-7EFB-4B0D-BEDF-32B432EACC55}"/>
              </a:ext>
            </a:extLst>
          </p:cNvPr>
          <p:cNvCxnSpPr>
            <a:stCxn id="5" idx="1"/>
            <a:endCxn id="6" idx="0"/>
          </p:cNvCxnSpPr>
          <p:nvPr/>
        </p:nvCxnSpPr>
        <p:spPr>
          <a:xfrm flipH="1">
            <a:off x="2499805" y="901014"/>
            <a:ext cx="1903520" cy="1170301"/>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A482B7B8-98C5-4BFF-BB62-6326782E0DE0}"/>
              </a:ext>
            </a:extLst>
          </p:cNvPr>
          <p:cNvCxnSpPr>
            <a:stCxn id="5" idx="2"/>
          </p:cNvCxnSpPr>
          <p:nvPr/>
        </p:nvCxnSpPr>
        <p:spPr>
          <a:xfrm flipH="1">
            <a:off x="6183015" y="1407041"/>
            <a:ext cx="283" cy="67618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7EA0594E-67E6-4D7C-9AA4-7A1894F9368D}"/>
              </a:ext>
            </a:extLst>
          </p:cNvPr>
          <p:cNvCxnSpPr>
            <a:cxnSpLocks/>
            <a:stCxn id="5" idx="3"/>
            <a:endCxn id="8" idx="0"/>
          </p:cNvCxnSpPr>
          <p:nvPr/>
        </p:nvCxnSpPr>
        <p:spPr>
          <a:xfrm>
            <a:off x="7963270" y="901014"/>
            <a:ext cx="2305975" cy="118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AD369B6-F39F-4CC3-B0AE-B72F36440CFC}"/>
              </a:ext>
            </a:extLst>
          </p:cNvPr>
          <p:cNvCxnSpPr>
            <a:cxnSpLocks/>
            <a:stCxn id="9" idx="2"/>
          </p:cNvCxnSpPr>
          <p:nvPr/>
        </p:nvCxnSpPr>
        <p:spPr>
          <a:xfrm>
            <a:off x="2436921" y="4733642"/>
            <a:ext cx="0" cy="1232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0FB1B11-704F-4FE9-A3AF-81A0DEFDA7D9}"/>
              </a:ext>
            </a:extLst>
          </p:cNvPr>
          <p:cNvCxnSpPr>
            <a:stCxn id="10" idx="2"/>
          </p:cNvCxnSpPr>
          <p:nvPr/>
        </p:nvCxnSpPr>
        <p:spPr>
          <a:xfrm>
            <a:off x="6408199" y="4456643"/>
            <a:ext cx="1479" cy="1509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6A5324-1B9E-47FD-837E-0BA873027838}"/>
              </a:ext>
            </a:extLst>
          </p:cNvPr>
          <p:cNvCxnSpPr>
            <a:stCxn id="11" idx="2"/>
          </p:cNvCxnSpPr>
          <p:nvPr/>
        </p:nvCxnSpPr>
        <p:spPr>
          <a:xfrm>
            <a:off x="10085034" y="4532106"/>
            <a:ext cx="35510" cy="1433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529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F9AC4B4A-B6FC-4C9D-87A1-B54715281081}"/>
              </a:ext>
            </a:extLst>
          </p:cNvPr>
          <p:cNvPicPr>
            <a:picLocks noChangeAspect="1"/>
          </p:cNvPicPr>
          <p:nvPr/>
        </p:nvPicPr>
        <p:blipFill>
          <a:blip r:embed="rId2"/>
          <a:stretch>
            <a:fillRect/>
          </a:stretch>
        </p:blipFill>
        <p:spPr>
          <a:xfrm>
            <a:off x="10422056" y="136748"/>
            <a:ext cx="1341315" cy="1341315"/>
          </a:xfrm>
          <a:prstGeom prst="rect">
            <a:avLst/>
          </a:prstGeom>
          <a:noFill/>
          <a:ln cap="flat">
            <a:noFill/>
          </a:ln>
        </p:spPr>
      </p:pic>
      <p:pic>
        <p:nvPicPr>
          <p:cNvPr id="7" name="Picture 6" descr="Map&#10;&#10;Description automatically generated">
            <a:extLst>
              <a:ext uri="{FF2B5EF4-FFF2-40B4-BE49-F238E27FC236}">
                <a16:creationId xmlns:a16="http://schemas.microsoft.com/office/drawing/2014/main" id="{B4F5F66D-9552-4EC3-8474-603C020B1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9" y="136748"/>
            <a:ext cx="1716532" cy="3719154"/>
          </a:xfrm>
          <a:prstGeom prst="rect">
            <a:avLst/>
          </a:prstGeom>
        </p:spPr>
      </p:pic>
      <p:sp>
        <p:nvSpPr>
          <p:cNvPr id="8" name="Arrow: Right 7">
            <a:extLst>
              <a:ext uri="{FF2B5EF4-FFF2-40B4-BE49-F238E27FC236}">
                <a16:creationId xmlns:a16="http://schemas.microsoft.com/office/drawing/2014/main" id="{8D1F4CB2-4677-4482-8D35-4D2CD0D4D910}"/>
              </a:ext>
            </a:extLst>
          </p:cNvPr>
          <p:cNvSpPr/>
          <p:nvPr/>
        </p:nvSpPr>
        <p:spPr>
          <a:xfrm>
            <a:off x="2562225" y="1343025"/>
            <a:ext cx="154305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descr="Qr code&#10;&#10;Description automatically generated">
            <a:extLst>
              <a:ext uri="{FF2B5EF4-FFF2-40B4-BE49-F238E27FC236}">
                <a16:creationId xmlns:a16="http://schemas.microsoft.com/office/drawing/2014/main" id="{89522654-3949-474D-ADE3-A9769BA52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871" y="3316596"/>
            <a:ext cx="1607317" cy="3482521"/>
          </a:xfrm>
          <a:prstGeom prst="rect">
            <a:avLst/>
          </a:prstGeom>
        </p:spPr>
      </p:pic>
      <p:sp>
        <p:nvSpPr>
          <p:cNvPr id="11" name="Arrow: Right 10">
            <a:extLst>
              <a:ext uri="{FF2B5EF4-FFF2-40B4-BE49-F238E27FC236}">
                <a16:creationId xmlns:a16="http://schemas.microsoft.com/office/drawing/2014/main" id="{82623B0D-7A29-450E-9492-CEB95CB41876}"/>
              </a:ext>
            </a:extLst>
          </p:cNvPr>
          <p:cNvSpPr/>
          <p:nvPr/>
        </p:nvSpPr>
        <p:spPr>
          <a:xfrm rot="10800000">
            <a:off x="4105745" y="4676776"/>
            <a:ext cx="280996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Diagram&#10;&#10;Description automatically generated">
            <a:extLst>
              <a:ext uri="{FF2B5EF4-FFF2-40B4-BE49-F238E27FC236}">
                <a16:creationId xmlns:a16="http://schemas.microsoft.com/office/drawing/2014/main" id="{8560CFD6-1D44-4E10-82D4-66C6FCF65463}"/>
              </a:ext>
            </a:extLst>
          </p:cNvPr>
          <p:cNvPicPr>
            <a:picLocks noChangeAspect="1"/>
          </p:cNvPicPr>
          <p:nvPr/>
        </p:nvPicPr>
        <p:blipFill rotWithShape="1">
          <a:blip r:embed="rId5">
            <a:extLst>
              <a:ext uri="{28A0092B-C50C-407E-A947-70E740481C1C}">
                <a14:useLocalDpi xmlns:a14="http://schemas.microsoft.com/office/drawing/2010/main" val="0"/>
              </a:ext>
            </a:extLst>
          </a:blip>
          <a:srcRect l="10914" t="3168" r="24094" b="344"/>
          <a:stretch/>
        </p:blipFill>
        <p:spPr>
          <a:xfrm>
            <a:off x="6786720" y="315098"/>
            <a:ext cx="2600014" cy="2894054"/>
          </a:xfrm>
          <a:prstGeom prst="rect">
            <a:avLst/>
          </a:prstGeom>
        </p:spPr>
      </p:pic>
      <p:sp>
        <p:nvSpPr>
          <p:cNvPr id="16" name="Arrow: Right 15">
            <a:extLst>
              <a:ext uri="{FF2B5EF4-FFF2-40B4-BE49-F238E27FC236}">
                <a16:creationId xmlns:a16="http://schemas.microsoft.com/office/drawing/2014/main" id="{17E49E51-061E-40BE-85FA-239CFAB98A75}"/>
              </a:ext>
            </a:extLst>
          </p:cNvPr>
          <p:cNvSpPr/>
          <p:nvPr/>
        </p:nvSpPr>
        <p:spPr>
          <a:xfrm rot="5400000">
            <a:off x="9381704" y="2974564"/>
            <a:ext cx="154305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 name="Picture 17" descr="A picture containing text, outdoor&#10;&#10;Description automatically generated">
            <a:extLst>
              <a:ext uri="{FF2B5EF4-FFF2-40B4-BE49-F238E27FC236}">
                <a16:creationId xmlns:a16="http://schemas.microsoft.com/office/drawing/2014/main" id="{F55A9F81-0A16-4DF5-BE71-286206C1E7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1061" y="4204663"/>
            <a:ext cx="4089151" cy="1919233"/>
          </a:xfrm>
          <a:prstGeom prst="rect">
            <a:avLst/>
          </a:prstGeom>
        </p:spPr>
      </p:pic>
      <p:sp>
        <p:nvSpPr>
          <p:cNvPr id="19" name="Rectangle 18">
            <a:extLst>
              <a:ext uri="{FF2B5EF4-FFF2-40B4-BE49-F238E27FC236}">
                <a16:creationId xmlns:a16="http://schemas.microsoft.com/office/drawing/2014/main" id="{D7F99F8D-BC73-4178-BAD9-2F2830C7B3A6}"/>
              </a:ext>
            </a:extLst>
          </p:cNvPr>
          <p:cNvSpPr/>
          <p:nvPr/>
        </p:nvSpPr>
        <p:spPr>
          <a:xfrm>
            <a:off x="4105275" y="1003177"/>
            <a:ext cx="2445150" cy="1178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Enter Parking Area</a:t>
            </a:r>
          </a:p>
        </p:txBody>
      </p:sp>
      <p:sp>
        <p:nvSpPr>
          <p:cNvPr id="20" name="Rectangle 19">
            <a:extLst>
              <a:ext uri="{FF2B5EF4-FFF2-40B4-BE49-F238E27FC236}">
                <a16:creationId xmlns:a16="http://schemas.microsoft.com/office/drawing/2014/main" id="{1A44D426-23AA-4EB8-87D1-C897A707AB6E}"/>
              </a:ext>
            </a:extLst>
          </p:cNvPr>
          <p:cNvSpPr/>
          <p:nvPr/>
        </p:nvSpPr>
        <p:spPr>
          <a:xfrm>
            <a:off x="4405897" y="5854823"/>
            <a:ext cx="2445150" cy="607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Exit</a:t>
            </a:r>
          </a:p>
          <a:p>
            <a:pPr algn="ctr"/>
            <a:r>
              <a:rPr lang="en-GB" dirty="0"/>
              <a:t>Parking </a:t>
            </a:r>
          </a:p>
        </p:txBody>
      </p:sp>
      <p:sp>
        <p:nvSpPr>
          <p:cNvPr id="21" name="Rectangle 20">
            <a:extLst>
              <a:ext uri="{FF2B5EF4-FFF2-40B4-BE49-F238E27FC236}">
                <a16:creationId xmlns:a16="http://schemas.microsoft.com/office/drawing/2014/main" id="{95451710-3FC8-4246-B68A-45821DB1E835}"/>
              </a:ext>
            </a:extLst>
          </p:cNvPr>
          <p:cNvSpPr/>
          <p:nvPr/>
        </p:nvSpPr>
        <p:spPr>
          <a:xfrm>
            <a:off x="9636906" y="1586143"/>
            <a:ext cx="2445150" cy="1178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Number Plate Using Image Processing</a:t>
            </a:r>
            <a:endParaRPr lang="en-GB" dirty="0"/>
          </a:p>
          <a:p>
            <a:pPr algn="ctr"/>
            <a:endParaRPr lang="en-GB" dirty="0"/>
          </a:p>
        </p:txBody>
      </p:sp>
      <p:sp>
        <p:nvSpPr>
          <p:cNvPr id="24" name="Rectangle 23">
            <a:extLst>
              <a:ext uri="{FF2B5EF4-FFF2-40B4-BE49-F238E27FC236}">
                <a16:creationId xmlns:a16="http://schemas.microsoft.com/office/drawing/2014/main" id="{21A79DF6-32D6-41B2-9B0E-80F5F31C6772}"/>
              </a:ext>
            </a:extLst>
          </p:cNvPr>
          <p:cNvSpPr/>
          <p:nvPr/>
        </p:nvSpPr>
        <p:spPr>
          <a:xfrm>
            <a:off x="213064" y="3994065"/>
            <a:ext cx="1904098" cy="1376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Oder parking Slot using mobile application </a:t>
            </a:r>
            <a:endParaRPr lang="en-GB" dirty="0"/>
          </a:p>
          <a:p>
            <a:pPr algn="ctr"/>
            <a:endParaRPr lang="en-GB" dirty="0"/>
          </a:p>
        </p:txBody>
      </p:sp>
      <p:sp>
        <p:nvSpPr>
          <p:cNvPr id="25" name="Rectangle 24">
            <a:extLst>
              <a:ext uri="{FF2B5EF4-FFF2-40B4-BE49-F238E27FC236}">
                <a16:creationId xmlns:a16="http://schemas.microsoft.com/office/drawing/2014/main" id="{DEDC746E-D61C-46D5-8100-5BD7C4F09650}"/>
              </a:ext>
            </a:extLst>
          </p:cNvPr>
          <p:cNvSpPr/>
          <p:nvPr/>
        </p:nvSpPr>
        <p:spPr>
          <a:xfrm>
            <a:off x="4473431" y="3936499"/>
            <a:ext cx="2534765" cy="559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Payment Use QR code</a:t>
            </a:r>
            <a:endParaRPr lang="en-GB" dirty="0"/>
          </a:p>
          <a:p>
            <a:pPr algn="ctr"/>
            <a:endParaRPr lang="en-GB" dirty="0"/>
          </a:p>
        </p:txBody>
      </p:sp>
      <p:sp>
        <p:nvSpPr>
          <p:cNvPr id="27" name="TextBox 26">
            <a:extLst>
              <a:ext uri="{FF2B5EF4-FFF2-40B4-BE49-F238E27FC236}">
                <a16:creationId xmlns:a16="http://schemas.microsoft.com/office/drawing/2014/main" id="{78714209-AE82-4F84-867B-8CABBBDF151E}"/>
              </a:ext>
            </a:extLst>
          </p:cNvPr>
          <p:cNvSpPr txBox="1"/>
          <p:nvPr/>
        </p:nvSpPr>
        <p:spPr>
          <a:xfrm>
            <a:off x="991415" y="4979613"/>
            <a:ext cx="347395" cy="369332"/>
          </a:xfrm>
          <a:prstGeom prst="rect">
            <a:avLst/>
          </a:prstGeom>
          <a:noFill/>
        </p:spPr>
        <p:txBody>
          <a:bodyPr wrap="square" rtlCol="0">
            <a:spAutoFit/>
          </a:bodyPr>
          <a:lstStyle/>
          <a:p>
            <a:r>
              <a:rPr lang="en-US" dirty="0"/>
              <a:t>1</a:t>
            </a:r>
            <a:endParaRPr lang="en-GB" dirty="0"/>
          </a:p>
        </p:txBody>
      </p:sp>
      <p:sp>
        <p:nvSpPr>
          <p:cNvPr id="28" name="TextBox 27">
            <a:extLst>
              <a:ext uri="{FF2B5EF4-FFF2-40B4-BE49-F238E27FC236}">
                <a16:creationId xmlns:a16="http://schemas.microsoft.com/office/drawing/2014/main" id="{FB4E72A5-4F27-4BF7-B3B9-2057D47DA788}"/>
              </a:ext>
            </a:extLst>
          </p:cNvPr>
          <p:cNvSpPr txBox="1"/>
          <p:nvPr/>
        </p:nvSpPr>
        <p:spPr>
          <a:xfrm>
            <a:off x="5163329" y="1730524"/>
            <a:ext cx="347395" cy="369332"/>
          </a:xfrm>
          <a:prstGeom prst="rect">
            <a:avLst/>
          </a:prstGeom>
          <a:noFill/>
        </p:spPr>
        <p:txBody>
          <a:bodyPr wrap="square" rtlCol="0">
            <a:spAutoFit/>
          </a:bodyPr>
          <a:lstStyle/>
          <a:p>
            <a:r>
              <a:rPr lang="en-US" dirty="0"/>
              <a:t>2</a:t>
            </a:r>
            <a:endParaRPr lang="en-GB" dirty="0"/>
          </a:p>
        </p:txBody>
      </p:sp>
      <p:sp>
        <p:nvSpPr>
          <p:cNvPr id="30" name="TextBox 29">
            <a:extLst>
              <a:ext uri="{FF2B5EF4-FFF2-40B4-BE49-F238E27FC236}">
                <a16:creationId xmlns:a16="http://schemas.microsoft.com/office/drawing/2014/main" id="{AD580BAB-BCEE-425F-9CF6-AFCCA26CE3C6}"/>
              </a:ext>
            </a:extLst>
          </p:cNvPr>
          <p:cNvSpPr txBox="1"/>
          <p:nvPr/>
        </p:nvSpPr>
        <p:spPr>
          <a:xfrm>
            <a:off x="3047260" y="3246553"/>
            <a:ext cx="6094520" cy="369332"/>
          </a:xfrm>
          <a:prstGeom prst="rect">
            <a:avLst/>
          </a:prstGeom>
          <a:noFill/>
        </p:spPr>
        <p:txBody>
          <a:bodyPr wrap="square">
            <a:spAutoFit/>
          </a:bodyPr>
          <a:lstStyle/>
          <a:p>
            <a:endParaRPr lang="en-GB" dirty="0"/>
          </a:p>
        </p:txBody>
      </p:sp>
      <p:sp>
        <p:nvSpPr>
          <p:cNvPr id="31" name="TextBox 30">
            <a:extLst>
              <a:ext uri="{FF2B5EF4-FFF2-40B4-BE49-F238E27FC236}">
                <a16:creationId xmlns:a16="http://schemas.microsoft.com/office/drawing/2014/main" id="{ECF4C2C7-92D3-4612-BAE5-B0A8B548D46F}"/>
              </a:ext>
            </a:extLst>
          </p:cNvPr>
          <p:cNvSpPr txBox="1"/>
          <p:nvPr/>
        </p:nvSpPr>
        <p:spPr>
          <a:xfrm>
            <a:off x="10746026" y="2360765"/>
            <a:ext cx="347395" cy="369332"/>
          </a:xfrm>
          <a:prstGeom prst="rect">
            <a:avLst/>
          </a:prstGeom>
          <a:noFill/>
        </p:spPr>
        <p:txBody>
          <a:bodyPr wrap="square" rtlCol="0">
            <a:spAutoFit/>
          </a:bodyPr>
          <a:lstStyle/>
          <a:p>
            <a:r>
              <a:rPr lang="en-US" dirty="0"/>
              <a:t>3</a:t>
            </a:r>
            <a:endParaRPr lang="en-GB" dirty="0"/>
          </a:p>
        </p:txBody>
      </p:sp>
      <p:sp>
        <p:nvSpPr>
          <p:cNvPr id="32" name="TextBox 31">
            <a:extLst>
              <a:ext uri="{FF2B5EF4-FFF2-40B4-BE49-F238E27FC236}">
                <a16:creationId xmlns:a16="http://schemas.microsoft.com/office/drawing/2014/main" id="{ACA6BD72-3281-4F2C-A8A9-096D830D6FCB}"/>
              </a:ext>
            </a:extLst>
          </p:cNvPr>
          <p:cNvSpPr txBox="1"/>
          <p:nvPr/>
        </p:nvSpPr>
        <p:spPr>
          <a:xfrm>
            <a:off x="5517088" y="4204663"/>
            <a:ext cx="347395" cy="369332"/>
          </a:xfrm>
          <a:prstGeom prst="rect">
            <a:avLst/>
          </a:prstGeom>
          <a:noFill/>
        </p:spPr>
        <p:txBody>
          <a:bodyPr wrap="square" rtlCol="0">
            <a:spAutoFit/>
          </a:bodyPr>
          <a:lstStyle/>
          <a:p>
            <a:r>
              <a:rPr lang="en-US" dirty="0"/>
              <a:t>4</a:t>
            </a:r>
            <a:endParaRPr lang="en-GB" dirty="0"/>
          </a:p>
        </p:txBody>
      </p:sp>
      <p:sp>
        <p:nvSpPr>
          <p:cNvPr id="33" name="TextBox 32">
            <a:extLst>
              <a:ext uri="{FF2B5EF4-FFF2-40B4-BE49-F238E27FC236}">
                <a16:creationId xmlns:a16="http://schemas.microsoft.com/office/drawing/2014/main" id="{6F29B5AD-16B3-4799-9171-E89E4E660D8E}"/>
              </a:ext>
            </a:extLst>
          </p:cNvPr>
          <p:cNvSpPr txBox="1"/>
          <p:nvPr/>
        </p:nvSpPr>
        <p:spPr>
          <a:xfrm>
            <a:off x="6195541" y="5939230"/>
            <a:ext cx="347395" cy="369332"/>
          </a:xfrm>
          <a:prstGeom prst="rect">
            <a:avLst/>
          </a:prstGeom>
          <a:noFill/>
        </p:spPr>
        <p:txBody>
          <a:bodyPr wrap="square" rtlCol="0">
            <a:spAutoFit/>
          </a:bodyPr>
          <a:lstStyle/>
          <a:p>
            <a:r>
              <a:rPr lang="en-US" dirty="0"/>
              <a:t>5</a:t>
            </a:r>
            <a:endParaRPr lang="en-GB" dirty="0"/>
          </a:p>
        </p:txBody>
      </p:sp>
    </p:spTree>
    <p:extLst>
      <p:ext uri="{BB962C8B-B14F-4D97-AF65-F5344CB8AC3E}">
        <p14:creationId xmlns:p14="http://schemas.microsoft.com/office/powerpoint/2010/main" val="508326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icon&#10;&#10;Description automatically generated">
            <a:extLst>
              <a:ext uri="{FF2B5EF4-FFF2-40B4-BE49-F238E27FC236}">
                <a16:creationId xmlns:a16="http://schemas.microsoft.com/office/drawing/2014/main" id="{592A9A49-8747-4C22-B08E-F157ADB90BF5}"/>
              </a:ext>
            </a:extLst>
          </p:cNvPr>
          <p:cNvPicPr>
            <a:picLocks noChangeAspect="1"/>
          </p:cNvPicPr>
          <p:nvPr/>
        </p:nvPicPr>
        <p:blipFill>
          <a:blip r:embed="rId2"/>
          <a:stretch>
            <a:fillRect/>
          </a:stretch>
        </p:blipFill>
        <p:spPr>
          <a:xfrm>
            <a:off x="10422056" y="136748"/>
            <a:ext cx="1341315" cy="1341315"/>
          </a:xfrm>
          <a:prstGeom prst="rect">
            <a:avLst/>
          </a:prstGeom>
          <a:noFill/>
          <a:ln cap="flat">
            <a:noFill/>
          </a:ln>
        </p:spPr>
      </p:pic>
      <p:sp>
        <p:nvSpPr>
          <p:cNvPr id="9" name="TextBox 8">
            <a:extLst>
              <a:ext uri="{FF2B5EF4-FFF2-40B4-BE49-F238E27FC236}">
                <a16:creationId xmlns:a16="http://schemas.microsoft.com/office/drawing/2014/main" id="{1EF965A0-1AC0-4CAE-B584-8D2AD1BD5EFF}"/>
              </a:ext>
            </a:extLst>
          </p:cNvPr>
          <p:cNvSpPr txBox="1"/>
          <p:nvPr/>
        </p:nvSpPr>
        <p:spPr>
          <a:xfrm>
            <a:off x="612559" y="568307"/>
            <a:ext cx="1509204" cy="646331"/>
          </a:xfrm>
          <a:prstGeom prst="rect">
            <a:avLst/>
          </a:prstGeom>
          <a:noFill/>
        </p:spPr>
        <p:txBody>
          <a:bodyPr wrap="square" rtlCol="0">
            <a:spAutoFit/>
          </a:bodyPr>
          <a:lstStyle/>
          <a:p>
            <a:r>
              <a:rPr lang="en-US" dirty="0"/>
              <a:t>Node MCU esp8266</a:t>
            </a:r>
            <a:endParaRPr lang="en-GB" dirty="0"/>
          </a:p>
        </p:txBody>
      </p:sp>
      <p:sp>
        <p:nvSpPr>
          <p:cNvPr id="17" name="TextBox 16">
            <a:extLst>
              <a:ext uri="{FF2B5EF4-FFF2-40B4-BE49-F238E27FC236}">
                <a16:creationId xmlns:a16="http://schemas.microsoft.com/office/drawing/2014/main" id="{7D786C1D-D568-493B-9483-45BB1D9DA184}"/>
              </a:ext>
            </a:extLst>
          </p:cNvPr>
          <p:cNvSpPr txBox="1"/>
          <p:nvPr/>
        </p:nvSpPr>
        <p:spPr>
          <a:xfrm>
            <a:off x="7718022" y="2036430"/>
            <a:ext cx="1350819" cy="369332"/>
          </a:xfrm>
          <a:prstGeom prst="rect">
            <a:avLst/>
          </a:prstGeom>
          <a:noFill/>
        </p:spPr>
        <p:txBody>
          <a:bodyPr wrap="none" rtlCol="0">
            <a:spAutoFit/>
          </a:bodyPr>
          <a:lstStyle/>
          <a:p>
            <a:r>
              <a:rPr lang="en-GB" dirty="0"/>
              <a:t>Sever Motor</a:t>
            </a:r>
          </a:p>
        </p:txBody>
      </p:sp>
      <p:sp>
        <p:nvSpPr>
          <p:cNvPr id="18" name="TextBox 17">
            <a:extLst>
              <a:ext uri="{FF2B5EF4-FFF2-40B4-BE49-F238E27FC236}">
                <a16:creationId xmlns:a16="http://schemas.microsoft.com/office/drawing/2014/main" id="{8084B8B2-C236-475C-AE38-89A7FEE6AB43}"/>
              </a:ext>
            </a:extLst>
          </p:cNvPr>
          <p:cNvSpPr txBox="1"/>
          <p:nvPr/>
        </p:nvSpPr>
        <p:spPr>
          <a:xfrm>
            <a:off x="4899390" y="438956"/>
            <a:ext cx="1196610" cy="369332"/>
          </a:xfrm>
          <a:prstGeom prst="rect">
            <a:avLst/>
          </a:prstGeom>
          <a:noFill/>
        </p:spPr>
        <p:txBody>
          <a:bodyPr wrap="none" rtlCol="0">
            <a:spAutoFit/>
          </a:bodyPr>
          <a:lstStyle/>
          <a:p>
            <a:r>
              <a:rPr lang="en-US" dirty="0"/>
              <a:t>12V Power</a:t>
            </a:r>
            <a:endParaRPr lang="en-GB" dirty="0"/>
          </a:p>
        </p:txBody>
      </p:sp>
      <p:pic>
        <p:nvPicPr>
          <p:cNvPr id="20" name="Picture 19" descr="A picture containing black&#10;&#10;Description automatically generated">
            <a:extLst>
              <a:ext uri="{FF2B5EF4-FFF2-40B4-BE49-F238E27FC236}">
                <a16:creationId xmlns:a16="http://schemas.microsoft.com/office/drawing/2014/main" id="{4FE1A53E-1429-4A81-8B59-7A4B5D0E0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330" y="4428171"/>
            <a:ext cx="1931634" cy="1931634"/>
          </a:xfrm>
          <a:prstGeom prst="rect">
            <a:avLst/>
          </a:prstGeom>
        </p:spPr>
      </p:pic>
      <p:pic>
        <p:nvPicPr>
          <p:cNvPr id="22" name="Picture 21" descr="Diagram&#10;&#10;Description automatically generated">
            <a:extLst>
              <a:ext uri="{FF2B5EF4-FFF2-40B4-BE49-F238E27FC236}">
                <a16:creationId xmlns:a16="http://schemas.microsoft.com/office/drawing/2014/main" id="{B58F3D2C-D49F-4A26-BB51-54FEB3918F51}"/>
              </a:ext>
            </a:extLst>
          </p:cNvPr>
          <p:cNvPicPr>
            <a:picLocks noChangeAspect="1"/>
          </p:cNvPicPr>
          <p:nvPr/>
        </p:nvPicPr>
        <p:blipFill rotWithShape="1">
          <a:blip r:embed="rId4">
            <a:extLst>
              <a:ext uri="{28A0092B-C50C-407E-A947-70E740481C1C}">
                <a14:useLocalDpi xmlns:a14="http://schemas.microsoft.com/office/drawing/2010/main" val="0"/>
              </a:ext>
            </a:extLst>
          </a:blip>
          <a:srcRect l="10914" t="3168" r="24094" b="344"/>
          <a:stretch/>
        </p:blipFill>
        <p:spPr>
          <a:xfrm>
            <a:off x="1635151" y="1020998"/>
            <a:ext cx="4457168" cy="4961236"/>
          </a:xfrm>
          <a:prstGeom prst="rect">
            <a:avLst/>
          </a:prstGeom>
        </p:spPr>
      </p:pic>
      <p:cxnSp>
        <p:nvCxnSpPr>
          <p:cNvPr id="23" name="Straight Arrow Connector 22">
            <a:extLst>
              <a:ext uri="{FF2B5EF4-FFF2-40B4-BE49-F238E27FC236}">
                <a16:creationId xmlns:a16="http://schemas.microsoft.com/office/drawing/2014/main" id="{05A094AD-5B24-49F0-8DC9-32EB05304EA8}"/>
              </a:ext>
            </a:extLst>
          </p:cNvPr>
          <p:cNvCxnSpPr>
            <a:cxnSpLocks/>
          </p:cNvCxnSpPr>
          <p:nvPr/>
        </p:nvCxnSpPr>
        <p:spPr>
          <a:xfrm flipV="1">
            <a:off x="4731798" y="2488522"/>
            <a:ext cx="3781887" cy="75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BECC85-0380-4BFA-8697-A65C8550ECCB}"/>
              </a:ext>
            </a:extLst>
          </p:cNvPr>
          <p:cNvCxnSpPr/>
          <p:nvPr/>
        </p:nvCxnSpPr>
        <p:spPr>
          <a:xfrm flipV="1">
            <a:off x="3897297" y="435006"/>
            <a:ext cx="914400" cy="164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CBD64BE-3DF7-49A0-844C-46A628FE48B6}"/>
              </a:ext>
            </a:extLst>
          </p:cNvPr>
          <p:cNvCxnSpPr/>
          <p:nvPr/>
        </p:nvCxnSpPr>
        <p:spPr>
          <a:xfrm flipH="1" flipV="1">
            <a:off x="1020932" y="1162975"/>
            <a:ext cx="1864311" cy="1669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45D1668-7333-4347-A7C6-ED83BB55B756}"/>
              </a:ext>
            </a:extLst>
          </p:cNvPr>
          <p:cNvSpPr txBox="1"/>
          <p:nvPr/>
        </p:nvSpPr>
        <p:spPr>
          <a:xfrm>
            <a:off x="121683" y="5797568"/>
            <a:ext cx="1260630" cy="369332"/>
          </a:xfrm>
          <a:prstGeom prst="rect">
            <a:avLst/>
          </a:prstGeom>
          <a:noFill/>
        </p:spPr>
        <p:txBody>
          <a:bodyPr wrap="square" rtlCol="0">
            <a:spAutoFit/>
          </a:bodyPr>
          <a:lstStyle/>
          <a:p>
            <a:r>
              <a:rPr lang="en-GB" dirty="0"/>
              <a:t>i2c lcd</a:t>
            </a:r>
          </a:p>
        </p:txBody>
      </p:sp>
      <p:cxnSp>
        <p:nvCxnSpPr>
          <p:cNvPr id="27" name="Straight Arrow Connector 26">
            <a:extLst>
              <a:ext uri="{FF2B5EF4-FFF2-40B4-BE49-F238E27FC236}">
                <a16:creationId xmlns:a16="http://schemas.microsoft.com/office/drawing/2014/main" id="{351B473A-60FE-4427-BB6B-50864A7E5CB7}"/>
              </a:ext>
            </a:extLst>
          </p:cNvPr>
          <p:cNvCxnSpPr/>
          <p:nvPr/>
        </p:nvCxnSpPr>
        <p:spPr>
          <a:xfrm flipH="1">
            <a:off x="914400" y="3630967"/>
            <a:ext cx="2982897" cy="2681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CCE90F5-B466-435C-89A0-BC1D3EA267C8}"/>
              </a:ext>
            </a:extLst>
          </p:cNvPr>
          <p:cNvCxnSpPr/>
          <p:nvPr/>
        </p:nvCxnSpPr>
        <p:spPr>
          <a:xfrm flipV="1">
            <a:off x="5017426" y="3160450"/>
            <a:ext cx="3376006" cy="250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8D4420B-EBB9-44E7-843E-3447A8B8395E}"/>
              </a:ext>
            </a:extLst>
          </p:cNvPr>
          <p:cNvSpPr txBox="1"/>
          <p:nvPr/>
        </p:nvSpPr>
        <p:spPr>
          <a:xfrm>
            <a:off x="7259724" y="2863905"/>
            <a:ext cx="1133708" cy="369332"/>
          </a:xfrm>
          <a:prstGeom prst="rect">
            <a:avLst/>
          </a:prstGeom>
          <a:noFill/>
        </p:spPr>
        <p:txBody>
          <a:bodyPr wrap="none" rtlCol="0">
            <a:spAutoFit/>
          </a:bodyPr>
          <a:lstStyle/>
          <a:p>
            <a:r>
              <a:rPr lang="en-US" dirty="0"/>
              <a:t>IP Camera</a:t>
            </a:r>
            <a:endParaRPr lang="en-GB" dirty="0"/>
          </a:p>
        </p:txBody>
      </p:sp>
      <p:sp>
        <p:nvSpPr>
          <p:cNvPr id="31" name="TextBox 30">
            <a:extLst>
              <a:ext uri="{FF2B5EF4-FFF2-40B4-BE49-F238E27FC236}">
                <a16:creationId xmlns:a16="http://schemas.microsoft.com/office/drawing/2014/main" id="{D145E166-DA1A-4F89-890C-9EB89AB9C700}"/>
              </a:ext>
            </a:extLst>
          </p:cNvPr>
          <p:cNvSpPr txBox="1"/>
          <p:nvPr/>
        </p:nvSpPr>
        <p:spPr>
          <a:xfrm>
            <a:off x="6687130" y="6127357"/>
            <a:ext cx="1358834" cy="369332"/>
          </a:xfrm>
          <a:prstGeom prst="rect">
            <a:avLst/>
          </a:prstGeom>
          <a:noFill/>
        </p:spPr>
        <p:txBody>
          <a:bodyPr wrap="none" rtlCol="0">
            <a:spAutoFit/>
          </a:bodyPr>
          <a:lstStyle/>
          <a:p>
            <a:r>
              <a:rPr lang="en-GB" dirty="0"/>
              <a:t>Wi-Fi Router</a:t>
            </a:r>
          </a:p>
        </p:txBody>
      </p:sp>
      <p:pic>
        <p:nvPicPr>
          <p:cNvPr id="37" name="Picture 36" descr="A picture containing text&#10;&#10;Description automatically generated">
            <a:extLst>
              <a:ext uri="{FF2B5EF4-FFF2-40B4-BE49-F238E27FC236}">
                <a16:creationId xmlns:a16="http://schemas.microsoft.com/office/drawing/2014/main" id="{72FF894B-A342-4D90-9337-9216C2A285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3935" y="1783731"/>
            <a:ext cx="1867641" cy="1400731"/>
          </a:xfrm>
          <a:prstGeom prst="rect">
            <a:avLst/>
          </a:prstGeom>
        </p:spPr>
      </p:pic>
      <p:pic>
        <p:nvPicPr>
          <p:cNvPr id="41" name="Picture 40" descr="Diagram&#10;&#10;Description automatically generated">
            <a:extLst>
              <a:ext uri="{FF2B5EF4-FFF2-40B4-BE49-F238E27FC236}">
                <a16:creationId xmlns:a16="http://schemas.microsoft.com/office/drawing/2014/main" id="{5BB02976-1D94-4366-A10D-07E58AF56FE8}"/>
              </a:ext>
            </a:extLst>
          </p:cNvPr>
          <p:cNvPicPr>
            <a:picLocks noChangeAspect="1"/>
          </p:cNvPicPr>
          <p:nvPr/>
        </p:nvPicPr>
        <p:blipFill rotWithShape="1">
          <a:blip r:embed="rId4">
            <a:extLst>
              <a:ext uri="{28A0092B-C50C-407E-A947-70E740481C1C}">
                <a14:useLocalDpi xmlns:a14="http://schemas.microsoft.com/office/drawing/2010/main" val="0"/>
              </a:ext>
            </a:extLst>
          </a:blip>
          <a:srcRect l="31535" t="79936" r="31794" b="-312"/>
          <a:stretch/>
        </p:blipFill>
        <p:spPr>
          <a:xfrm>
            <a:off x="6461823" y="3596272"/>
            <a:ext cx="1757875" cy="732321"/>
          </a:xfrm>
          <a:prstGeom prst="rect">
            <a:avLst/>
          </a:prstGeom>
        </p:spPr>
      </p:pic>
      <p:pic>
        <p:nvPicPr>
          <p:cNvPr id="45" name="Picture 44" descr="A picture containing text, circuit, electronics&#10;&#10;Description automatically generated">
            <a:extLst>
              <a:ext uri="{FF2B5EF4-FFF2-40B4-BE49-F238E27FC236}">
                <a16:creationId xmlns:a16="http://schemas.microsoft.com/office/drawing/2014/main" id="{88B3C7AF-4F47-41B1-8466-9A5D405DF3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1101" y="165041"/>
            <a:ext cx="678273" cy="498549"/>
          </a:xfrm>
          <a:prstGeom prst="rect">
            <a:avLst/>
          </a:prstGeom>
        </p:spPr>
      </p:pic>
      <p:pic>
        <p:nvPicPr>
          <p:cNvPr id="48" name="Picture 47" descr="A picture containing text, electronics, circuit&#10;&#10;Description automatically generated">
            <a:extLst>
              <a:ext uri="{FF2B5EF4-FFF2-40B4-BE49-F238E27FC236}">
                <a16:creationId xmlns:a16="http://schemas.microsoft.com/office/drawing/2014/main" id="{7B84FFB0-2901-49D2-84E0-1B40F2DCFB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415" y="1597510"/>
            <a:ext cx="1199898" cy="799932"/>
          </a:xfrm>
          <a:prstGeom prst="rect">
            <a:avLst/>
          </a:prstGeom>
        </p:spPr>
      </p:pic>
    </p:spTree>
    <p:extLst>
      <p:ext uri="{BB962C8B-B14F-4D97-AF65-F5344CB8AC3E}">
        <p14:creationId xmlns:p14="http://schemas.microsoft.com/office/powerpoint/2010/main" val="2761658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D74DDB16-A0DA-43FA-8947-1D54A7CD9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413" y="321734"/>
            <a:ext cx="2440342" cy="2905170"/>
          </a:xfrm>
          <a:prstGeom prst="rect">
            <a:avLst/>
          </a:prstGeom>
        </p:spPr>
      </p:pic>
      <p:sp>
        <p:nvSpPr>
          <p:cNvPr id="28" name="Rectangle 24">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F22B9F48-ECEB-4CC5-BC68-9FE5132D6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475" y="321734"/>
            <a:ext cx="2367713" cy="2905170"/>
          </a:xfrm>
          <a:prstGeom prst="rect">
            <a:avLst/>
          </a:prstGeom>
        </p:spPr>
      </p:pic>
      <p:sp>
        <p:nvSpPr>
          <p:cNvPr id="27" name="Rectangle 26">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application&#10;&#10;Description automatically generated">
            <a:extLst>
              <a:ext uri="{FF2B5EF4-FFF2-40B4-BE49-F238E27FC236}">
                <a16:creationId xmlns:a16="http://schemas.microsoft.com/office/drawing/2014/main" id="{4EEC9A1F-E0F3-4AAE-A00F-23ED892CB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697" y="3631096"/>
            <a:ext cx="2325771" cy="2760560"/>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FEA46152-CED6-4A45-9932-E5D3F1F47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9051" y="3631096"/>
            <a:ext cx="2270560" cy="2760560"/>
          </a:xfrm>
          <a:prstGeom prst="rect">
            <a:avLst/>
          </a:prstGeom>
        </p:spPr>
      </p:pic>
    </p:spTree>
    <p:extLst>
      <p:ext uri="{BB962C8B-B14F-4D97-AF65-F5344CB8AC3E}">
        <p14:creationId xmlns:p14="http://schemas.microsoft.com/office/powerpoint/2010/main" val="1972988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13262D06-820B-42BB-AA5A-0E9657C3493F}"/>
              </a:ext>
            </a:extLst>
          </p:cNvPr>
          <p:cNvSpPr/>
          <p:nvPr/>
        </p:nvSpPr>
        <p:spPr>
          <a:xfrm>
            <a:off x="1404798" y="2552259"/>
            <a:ext cx="2590796" cy="445989"/>
          </a:xfrm>
          <a:prstGeom prst="rect">
            <a:avLst/>
          </a:prstGeom>
          <a:solidFill>
            <a:srgbClr val="FFB74D"/>
          </a:solidFill>
          <a:ln w="12701" cap="flat">
            <a:solidFill>
              <a:srgbClr val="BC8C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Load Image</a:t>
            </a:r>
            <a:endParaRPr lang="en-GB" sz="1800" b="0" i="0" u="none" strike="noStrike" kern="1200" cap="none" spc="0" baseline="0">
              <a:solidFill>
                <a:srgbClr val="FFFFFF"/>
              </a:solidFill>
              <a:uFillTx/>
              <a:latin typeface="Calibri"/>
            </a:endParaRPr>
          </a:p>
        </p:txBody>
      </p:sp>
      <p:sp>
        <p:nvSpPr>
          <p:cNvPr id="27" name="Rectangle 10">
            <a:extLst>
              <a:ext uri="{FF2B5EF4-FFF2-40B4-BE49-F238E27FC236}">
                <a16:creationId xmlns:a16="http://schemas.microsoft.com/office/drawing/2014/main" id="{A699343B-D8CF-4BC4-AAB1-B7D064CD4F92}"/>
              </a:ext>
            </a:extLst>
          </p:cNvPr>
          <p:cNvSpPr/>
          <p:nvPr/>
        </p:nvSpPr>
        <p:spPr>
          <a:xfrm>
            <a:off x="1404798" y="3304737"/>
            <a:ext cx="2590796" cy="445989"/>
          </a:xfrm>
          <a:prstGeom prst="rect">
            <a:avLst/>
          </a:prstGeom>
          <a:solidFill>
            <a:srgbClr val="FFB74D"/>
          </a:solidFill>
          <a:ln w="12701" cap="flat">
            <a:solidFill>
              <a:srgbClr val="BC8C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Pre-Image Processing</a:t>
            </a:r>
            <a:endParaRPr lang="en-GB" sz="1800" b="0" i="0" u="none" strike="noStrike" kern="1200" cap="none" spc="0" baseline="0">
              <a:solidFill>
                <a:srgbClr val="FFFFFF"/>
              </a:solidFill>
              <a:uFillTx/>
              <a:latin typeface="Calibri"/>
            </a:endParaRPr>
          </a:p>
        </p:txBody>
      </p:sp>
      <p:sp>
        <p:nvSpPr>
          <p:cNvPr id="28" name="Rectangle 11">
            <a:extLst>
              <a:ext uri="{FF2B5EF4-FFF2-40B4-BE49-F238E27FC236}">
                <a16:creationId xmlns:a16="http://schemas.microsoft.com/office/drawing/2014/main" id="{79A6A7FD-2A13-4CD1-B4E1-A729BDA533E0}"/>
              </a:ext>
            </a:extLst>
          </p:cNvPr>
          <p:cNvSpPr/>
          <p:nvPr/>
        </p:nvSpPr>
        <p:spPr>
          <a:xfrm>
            <a:off x="1404798" y="4057206"/>
            <a:ext cx="2590796" cy="445989"/>
          </a:xfrm>
          <a:prstGeom prst="rect">
            <a:avLst/>
          </a:prstGeom>
          <a:solidFill>
            <a:srgbClr val="FFB74D"/>
          </a:solidFill>
          <a:ln w="12701" cap="flat">
            <a:solidFill>
              <a:srgbClr val="BC8C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Convert to Binary </a:t>
            </a:r>
            <a:endParaRPr lang="en-GB" sz="1800" b="0" i="0" u="none" strike="noStrike" kern="1200" cap="none" spc="0" baseline="0">
              <a:solidFill>
                <a:srgbClr val="FFFFFF"/>
              </a:solidFill>
              <a:uFillTx/>
              <a:latin typeface="Calibri"/>
            </a:endParaRPr>
          </a:p>
        </p:txBody>
      </p:sp>
      <p:sp>
        <p:nvSpPr>
          <p:cNvPr id="29" name="Rectangle 12">
            <a:extLst>
              <a:ext uri="{FF2B5EF4-FFF2-40B4-BE49-F238E27FC236}">
                <a16:creationId xmlns:a16="http://schemas.microsoft.com/office/drawing/2014/main" id="{87EE1A9F-AB08-4127-8527-E7C01B69A9E9}"/>
              </a:ext>
            </a:extLst>
          </p:cNvPr>
          <p:cNvSpPr/>
          <p:nvPr/>
        </p:nvSpPr>
        <p:spPr>
          <a:xfrm>
            <a:off x="1404798" y="4876362"/>
            <a:ext cx="2590796" cy="522186"/>
          </a:xfrm>
          <a:prstGeom prst="rect">
            <a:avLst/>
          </a:prstGeom>
          <a:solidFill>
            <a:srgbClr val="FFB74D"/>
          </a:solidFill>
          <a:ln w="12701" cap="flat">
            <a:solidFill>
              <a:srgbClr val="BC8C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Draw React around object</a:t>
            </a:r>
            <a:endParaRPr lang="en-GB" sz="1800" b="0" i="0" u="none" strike="noStrike" kern="1200" cap="none" spc="0" baseline="0">
              <a:solidFill>
                <a:srgbClr val="FFFFFF"/>
              </a:solidFill>
              <a:uFillTx/>
              <a:latin typeface="Calibri"/>
            </a:endParaRPr>
          </a:p>
        </p:txBody>
      </p:sp>
      <p:sp>
        <p:nvSpPr>
          <p:cNvPr id="30" name="Rectangle 13">
            <a:extLst>
              <a:ext uri="{FF2B5EF4-FFF2-40B4-BE49-F238E27FC236}">
                <a16:creationId xmlns:a16="http://schemas.microsoft.com/office/drawing/2014/main" id="{D761C5AC-75EF-47D1-A806-EC050C957BD7}"/>
              </a:ext>
            </a:extLst>
          </p:cNvPr>
          <p:cNvSpPr/>
          <p:nvPr/>
        </p:nvSpPr>
        <p:spPr>
          <a:xfrm>
            <a:off x="1404798" y="5687673"/>
            <a:ext cx="2590796" cy="606219"/>
          </a:xfrm>
          <a:prstGeom prst="rect">
            <a:avLst/>
          </a:prstGeom>
          <a:solidFill>
            <a:srgbClr val="FFB74D"/>
          </a:solidFill>
          <a:ln w="12701" cap="flat">
            <a:solidFill>
              <a:srgbClr val="BC8C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FFFFFF"/>
                </a:solidFill>
                <a:uFillTx/>
                <a:latin typeface="Calibri"/>
              </a:rPr>
              <a:t>Find the React we suspect as license plate</a:t>
            </a:r>
            <a:endParaRPr lang="en-GB" sz="1800" b="0" i="0" u="none" strike="noStrike" kern="1200" cap="none" spc="0" baseline="0" dirty="0">
              <a:solidFill>
                <a:srgbClr val="FFFFFF"/>
              </a:solidFill>
              <a:uFillTx/>
              <a:latin typeface="Calibri"/>
            </a:endParaRPr>
          </a:p>
        </p:txBody>
      </p:sp>
      <p:sp>
        <p:nvSpPr>
          <p:cNvPr id="31" name="TextBox 18">
            <a:extLst>
              <a:ext uri="{FF2B5EF4-FFF2-40B4-BE49-F238E27FC236}">
                <a16:creationId xmlns:a16="http://schemas.microsoft.com/office/drawing/2014/main" id="{246989B8-1BB2-4858-AE05-26B0A8BB4161}"/>
              </a:ext>
            </a:extLst>
          </p:cNvPr>
          <p:cNvSpPr txBox="1"/>
          <p:nvPr/>
        </p:nvSpPr>
        <p:spPr>
          <a:xfrm>
            <a:off x="5224020" y="2453535"/>
            <a:ext cx="4852135" cy="3970315"/>
          </a:xfrm>
          <a:prstGeom prst="rect">
            <a:avLst/>
          </a:prstGeom>
          <a:solidFill>
            <a:srgbClr val="FF6861"/>
          </a:solidFill>
          <a:ln w="12701" cap="flat">
            <a:solidFill>
              <a:srgbClr val="AE5A21"/>
            </a:solidFill>
            <a:prstDash val="solid"/>
            <a:miter/>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FFFFFF"/>
                </a:solidFill>
                <a:uFillTx/>
                <a:latin typeface="Calibri"/>
              </a:rPr>
              <a:t>                           </a:t>
            </a:r>
            <a:r>
              <a:rPr lang="en-US" sz="1800" b="0" i="0" u="none" strike="noStrike" kern="1200" cap="none" spc="0" baseline="0" dirty="0" err="1">
                <a:solidFill>
                  <a:srgbClr val="FFFFFF"/>
                </a:solidFill>
                <a:uFillTx/>
                <a:latin typeface="Calibri"/>
              </a:rPr>
              <a:t>Characting</a:t>
            </a:r>
            <a:r>
              <a:rPr lang="en-US" sz="1800" b="0" i="0" u="none" strike="noStrike" kern="1200" cap="none" spc="0" baseline="0" dirty="0">
                <a:solidFill>
                  <a:srgbClr val="FFFFFF"/>
                </a:solidFill>
                <a:uFillTx/>
                <a:latin typeface="Calibri"/>
              </a:rPr>
              <a:t> training</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FFFFFF"/>
                </a:solidFill>
                <a:uFillTx/>
                <a:latin typeface="Calibri"/>
              </a:rPr>
              <a:t> </a:t>
            </a:r>
            <a:endParaRPr lang="en-GB" sz="1800" b="0" i="0" u="none" strike="noStrike" kern="1200" cap="none" spc="0" baseline="0" dirty="0">
              <a:solidFill>
                <a:srgbClr val="FFFFFF"/>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32" name="Rectangle 21">
            <a:extLst>
              <a:ext uri="{FF2B5EF4-FFF2-40B4-BE49-F238E27FC236}">
                <a16:creationId xmlns:a16="http://schemas.microsoft.com/office/drawing/2014/main" id="{8D535BC0-64E7-4A3B-9CCE-EE11BB5C8A93}"/>
              </a:ext>
            </a:extLst>
          </p:cNvPr>
          <p:cNvSpPr/>
          <p:nvPr/>
        </p:nvSpPr>
        <p:spPr>
          <a:xfrm>
            <a:off x="6610476" y="3047287"/>
            <a:ext cx="2590796" cy="597917"/>
          </a:xfrm>
          <a:prstGeom prst="rect">
            <a:avLst/>
          </a:prstGeom>
          <a:solidFill>
            <a:srgbClr val="FFB74D"/>
          </a:solidFill>
          <a:ln w="12701" cap="flat">
            <a:solidFill>
              <a:srgbClr val="BC8C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FFFFFF"/>
                </a:solidFill>
                <a:uFillTx/>
                <a:latin typeface="Calibri"/>
              </a:rPr>
              <a:t>Load training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FFFFFF"/>
                </a:solidFill>
                <a:uFillTx/>
                <a:latin typeface="Calibri"/>
              </a:rPr>
              <a:t> Image</a:t>
            </a:r>
            <a:endParaRPr lang="en-GB" sz="1800" b="0" i="0" u="none" strike="noStrike" kern="1200" cap="none" spc="0" baseline="0" dirty="0">
              <a:solidFill>
                <a:srgbClr val="FFFFFF"/>
              </a:solidFill>
              <a:uFillTx/>
              <a:latin typeface="Calibri"/>
            </a:endParaRPr>
          </a:p>
        </p:txBody>
      </p:sp>
      <p:sp>
        <p:nvSpPr>
          <p:cNvPr id="33" name="Rectangle 22">
            <a:extLst>
              <a:ext uri="{FF2B5EF4-FFF2-40B4-BE49-F238E27FC236}">
                <a16:creationId xmlns:a16="http://schemas.microsoft.com/office/drawing/2014/main" id="{E4FA5170-56CB-4F7B-AD01-6BC9D66E5410}"/>
              </a:ext>
            </a:extLst>
          </p:cNvPr>
          <p:cNvSpPr/>
          <p:nvPr/>
        </p:nvSpPr>
        <p:spPr>
          <a:xfrm>
            <a:off x="6610476" y="3946590"/>
            <a:ext cx="2590796" cy="445989"/>
          </a:xfrm>
          <a:prstGeom prst="rect">
            <a:avLst/>
          </a:prstGeom>
          <a:solidFill>
            <a:srgbClr val="FFB74D"/>
          </a:solidFill>
          <a:ln w="12701" cap="flat">
            <a:solidFill>
              <a:srgbClr val="BC8C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FFFFFF"/>
                </a:solidFill>
                <a:uFillTx/>
                <a:latin typeface="Calibri"/>
              </a:rPr>
              <a:t>Get feature data</a:t>
            </a:r>
            <a:endParaRPr lang="en-GB" sz="1800" b="0" i="0" u="none" strike="noStrike" kern="1200" cap="none" spc="0" baseline="0" dirty="0">
              <a:solidFill>
                <a:srgbClr val="FFFFFF"/>
              </a:solidFill>
              <a:uFillTx/>
              <a:latin typeface="Calibri"/>
            </a:endParaRPr>
          </a:p>
        </p:txBody>
      </p:sp>
      <p:sp>
        <p:nvSpPr>
          <p:cNvPr id="34" name="Rectangle 23">
            <a:extLst>
              <a:ext uri="{FF2B5EF4-FFF2-40B4-BE49-F238E27FC236}">
                <a16:creationId xmlns:a16="http://schemas.microsoft.com/office/drawing/2014/main" id="{117A58D1-C009-4ADE-8AF9-B983507B4F26}"/>
              </a:ext>
            </a:extLst>
          </p:cNvPr>
          <p:cNvSpPr/>
          <p:nvPr/>
        </p:nvSpPr>
        <p:spPr>
          <a:xfrm>
            <a:off x="6610476" y="5590462"/>
            <a:ext cx="2590796" cy="445989"/>
          </a:xfrm>
          <a:prstGeom prst="rect">
            <a:avLst/>
          </a:prstGeom>
          <a:solidFill>
            <a:srgbClr val="FFB74D"/>
          </a:solidFill>
          <a:ln w="12701" cap="flat">
            <a:solidFill>
              <a:srgbClr val="BC8C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Save SMV training file</a:t>
            </a:r>
            <a:endParaRPr lang="en-GB" sz="1800" b="0" i="0" u="none" strike="noStrike" kern="1200" cap="none" spc="0" baseline="0">
              <a:solidFill>
                <a:srgbClr val="FFFFFF"/>
              </a:solidFill>
              <a:uFillTx/>
              <a:latin typeface="Calibri"/>
            </a:endParaRPr>
          </a:p>
        </p:txBody>
      </p:sp>
      <p:sp>
        <p:nvSpPr>
          <p:cNvPr id="35" name="Rectangle 24">
            <a:extLst>
              <a:ext uri="{FF2B5EF4-FFF2-40B4-BE49-F238E27FC236}">
                <a16:creationId xmlns:a16="http://schemas.microsoft.com/office/drawing/2014/main" id="{7B1F7690-D9C1-4BDE-BB6E-629FC72FC3A3}"/>
              </a:ext>
            </a:extLst>
          </p:cNvPr>
          <p:cNvSpPr/>
          <p:nvPr/>
        </p:nvSpPr>
        <p:spPr>
          <a:xfrm>
            <a:off x="6610476" y="4753366"/>
            <a:ext cx="2590796" cy="445989"/>
          </a:xfrm>
          <a:prstGeom prst="rect">
            <a:avLst/>
          </a:prstGeom>
          <a:solidFill>
            <a:srgbClr val="FFB74D"/>
          </a:solidFill>
          <a:ln w="12701" cap="flat">
            <a:solidFill>
              <a:srgbClr val="BC8C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Calibri"/>
              </a:rPr>
              <a:t>training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cxnSp>
        <p:nvCxnSpPr>
          <p:cNvPr id="36" name="Straight Arrow Connector 28">
            <a:extLst>
              <a:ext uri="{FF2B5EF4-FFF2-40B4-BE49-F238E27FC236}">
                <a16:creationId xmlns:a16="http://schemas.microsoft.com/office/drawing/2014/main" id="{E8C4E92B-467C-4E13-BF7F-7F497FE43A8E}"/>
              </a:ext>
            </a:extLst>
          </p:cNvPr>
          <p:cNvCxnSpPr>
            <a:stCxn id="32" idx="2"/>
            <a:endCxn id="33" idx="0"/>
          </p:cNvCxnSpPr>
          <p:nvPr/>
        </p:nvCxnSpPr>
        <p:spPr>
          <a:xfrm>
            <a:off x="7905874" y="3645204"/>
            <a:ext cx="0" cy="301386"/>
          </a:xfrm>
          <a:prstGeom prst="straightConnector1">
            <a:avLst/>
          </a:prstGeom>
          <a:noFill/>
          <a:ln w="6345" cap="flat">
            <a:solidFill>
              <a:srgbClr val="4472C4"/>
            </a:solidFill>
            <a:prstDash val="solid"/>
            <a:miter/>
            <a:tailEnd type="arrow"/>
          </a:ln>
        </p:spPr>
      </p:cxnSp>
      <p:cxnSp>
        <p:nvCxnSpPr>
          <p:cNvPr id="37" name="Straight Arrow Connector 30">
            <a:extLst>
              <a:ext uri="{FF2B5EF4-FFF2-40B4-BE49-F238E27FC236}">
                <a16:creationId xmlns:a16="http://schemas.microsoft.com/office/drawing/2014/main" id="{B241B2B8-F829-4181-847D-8BD123B1F5F5}"/>
              </a:ext>
            </a:extLst>
          </p:cNvPr>
          <p:cNvCxnSpPr>
            <a:endCxn id="35" idx="0"/>
          </p:cNvCxnSpPr>
          <p:nvPr/>
        </p:nvCxnSpPr>
        <p:spPr>
          <a:xfrm>
            <a:off x="7905879" y="4412075"/>
            <a:ext cx="0" cy="341291"/>
          </a:xfrm>
          <a:prstGeom prst="straightConnector1">
            <a:avLst/>
          </a:prstGeom>
          <a:noFill/>
          <a:ln w="6345" cap="flat">
            <a:solidFill>
              <a:srgbClr val="4472C4"/>
            </a:solidFill>
            <a:prstDash val="solid"/>
            <a:miter/>
            <a:tailEnd type="arrow"/>
          </a:ln>
        </p:spPr>
      </p:cxnSp>
      <p:cxnSp>
        <p:nvCxnSpPr>
          <p:cNvPr id="38" name="Straight Arrow Connector 32">
            <a:extLst>
              <a:ext uri="{FF2B5EF4-FFF2-40B4-BE49-F238E27FC236}">
                <a16:creationId xmlns:a16="http://schemas.microsoft.com/office/drawing/2014/main" id="{CA8EEB74-2837-40AE-93FF-9E89B98AC580}"/>
              </a:ext>
            </a:extLst>
          </p:cNvPr>
          <p:cNvCxnSpPr>
            <a:stCxn id="35" idx="2"/>
            <a:endCxn id="34" idx="0"/>
          </p:cNvCxnSpPr>
          <p:nvPr/>
        </p:nvCxnSpPr>
        <p:spPr>
          <a:xfrm>
            <a:off x="7905874" y="5199355"/>
            <a:ext cx="0" cy="391107"/>
          </a:xfrm>
          <a:prstGeom prst="straightConnector1">
            <a:avLst/>
          </a:prstGeom>
          <a:noFill/>
          <a:ln w="6345" cap="flat">
            <a:solidFill>
              <a:srgbClr val="4472C4"/>
            </a:solidFill>
            <a:prstDash val="solid"/>
            <a:miter/>
            <a:tailEnd type="arrow"/>
          </a:ln>
        </p:spPr>
      </p:cxnSp>
      <p:cxnSp>
        <p:nvCxnSpPr>
          <p:cNvPr id="39" name="Straight Arrow Connector 34">
            <a:extLst>
              <a:ext uri="{FF2B5EF4-FFF2-40B4-BE49-F238E27FC236}">
                <a16:creationId xmlns:a16="http://schemas.microsoft.com/office/drawing/2014/main" id="{252B530B-1D69-4005-9F69-80E21D9E9CBE}"/>
              </a:ext>
            </a:extLst>
          </p:cNvPr>
          <p:cNvCxnSpPr>
            <a:stCxn id="26" idx="2"/>
            <a:endCxn id="27" idx="0"/>
          </p:cNvCxnSpPr>
          <p:nvPr/>
        </p:nvCxnSpPr>
        <p:spPr>
          <a:xfrm>
            <a:off x="2700196" y="2998248"/>
            <a:ext cx="0" cy="306489"/>
          </a:xfrm>
          <a:prstGeom prst="straightConnector1">
            <a:avLst/>
          </a:prstGeom>
          <a:noFill/>
          <a:ln w="6345" cap="flat">
            <a:solidFill>
              <a:srgbClr val="4472C4"/>
            </a:solidFill>
            <a:prstDash val="solid"/>
            <a:miter/>
            <a:tailEnd type="arrow"/>
          </a:ln>
        </p:spPr>
      </p:cxnSp>
      <p:cxnSp>
        <p:nvCxnSpPr>
          <p:cNvPr id="40" name="Straight Arrow Connector 36">
            <a:extLst>
              <a:ext uri="{FF2B5EF4-FFF2-40B4-BE49-F238E27FC236}">
                <a16:creationId xmlns:a16="http://schemas.microsoft.com/office/drawing/2014/main" id="{43854691-DB60-45B4-A79C-9CFAC6752BAA}"/>
              </a:ext>
            </a:extLst>
          </p:cNvPr>
          <p:cNvCxnSpPr>
            <a:stCxn id="27" idx="2"/>
            <a:endCxn id="28" idx="0"/>
          </p:cNvCxnSpPr>
          <p:nvPr/>
        </p:nvCxnSpPr>
        <p:spPr>
          <a:xfrm>
            <a:off x="2700196" y="3750726"/>
            <a:ext cx="0" cy="306480"/>
          </a:xfrm>
          <a:prstGeom prst="straightConnector1">
            <a:avLst/>
          </a:prstGeom>
          <a:noFill/>
          <a:ln w="6345" cap="flat">
            <a:solidFill>
              <a:srgbClr val="4472C4"/>
            </a:solidFill>
            <a:prstDash val="solid"/>
            <a:miter/>
            <a:tailEnd type="arrow"/>
          </a:ln>
        </p:spPr>
      </p:cxnSp>
      <p:cxnSp>
        <p:nvCxnSpPr>
          <p:cNvPr id="41" name="Straight Arrow Connector 38">
            <a:extLst>
              <a:ext uri="{FF2B5EF4-FFF2-40B4-BE49-F238E27FC236}">
                <a16:creationId xmlns:a16="http://schemas.microsoft.com/office/drawing/2014/main" id="{2C45FF61-76F7-475F-8A4D-8DBAC9AA6A77}"/>
              </a:ext>
            </a:extLst>
          </p:cNvPr>
          <p:cNvCxnSpPr>
            <a:stCxn id="28" idx="2"/>
            <a:endCxn id="29" idx="0"/>
          </p:cNvCxnSpPr>
          <p:nvPr/>
        </p:nvCxnSpPr>
        <p:spPr>
          <a:xfrm>
            <a:off x="2700196" y="4503195"/>
            <a:ext cx="0" cy="373167"/>
          </a:xfrm>
          <a:prstGeom prst="straightConnector1">
            <a:avLst/>
          </a:prstGeom>
          <a:noFill/>
          <a:ln w="6345" cap="flat">
            <a:solidFill>
              <a:srgbClr val="4472C4"/>
            </a:solidFill>
            <a:prstDash val="solid"/>
            <a:miter/>
            <a:tailEnd type="arrow"/>
          </a:ln>
        </p:spPr>
      </p:cxnSp>
      <p:cxnSp>
        <p:nvCxnSpPr>
          <p:cNvPr id="42" name="Straight Arrow Connector 40">
            <a:extLst>
              <a:ext uri="{FF2B5EF4-FFF2-40B4-BE49-F238E27FC236}">
                <a16:creationId xmlns:a16="http://schemas.microsoft.com/office/drawing/2014/main" id="{8F5ED0B6-1A81-4C25-ABB2-F28174432255}"/>
              </a:ext>
            </a:extLst>
          </p:cNvPr>
          <p:cNvCxnSpPr>
            <a:stCxn id="29" idx="2"/>
            <a:endCxn id="30" idx="0"/>
          </p:cNvCxnSpPr>
          <p:nvPr/>
        </p:nvCxnSpPr>
        <p:spPr>
          <a:xfrm>
            <a:off x="2700196" y="5398548"/>
            <a:ext cx="0" cy="289125"/>
          </a:xfrm>
          <a:prstGeom prst="straightConnector1">
            <a:avLst/>
          </a:prstGeom>
          <a:noFill/>
          <a:ln w="6345" cap="flat">
            <a:solidFill>
              <a:srgbClr val="4472C4"/>
            </a:solidFill>
            <a:prstDash val="solid"/>
            <a:miter/>
            <a:tailEnd type="arrow"/>
          </a:ln>
        </p:spPr>
      </p:cxnSp>
      <p:cxnSp>
        <p:nvCxnSpPr>
          <p:cNvPr id="43" name="Straight Arrow Connector 42">
            <a:extLst>
              <a:ext uri="{FF2B5EF4-FFF2-40B4-BE49-F238E27FC236}">
                <a16:creationId xmlns:a16="http://schemas.microsoft.com/office/drawing/2014/main" id="{4B6C0034-2D12-4E5F-BBA4-6BE05218F6DF}"/>
              </a:ext>
            </a:extLst>
          </p:cNvPr>
          <p:cNvCxnSpPr>
            <a:stCxn id="30" idx="2"/>
          </p:cNvCxnSpPr>
          <p:nvPr/>
        </p:nvCxnSpPr>
        <p:spPr>
          <a:xfrm>
            <a:off x="2700196" y="6293892"/>
            <a:ext cx="0" cy="262241"/>
          </a:xfrm>
          <a:prstGeom prst="straightConnector1">
            <a:avLst/>
          </a:prstGeom>
          <a:noFill/>
          <a:ln w="6345" cap="flat">
            <a:solidFill>
              <a:srgbClr val="4472C4"/>
            </a:solidFill>
            <a:prstDash val="solid"/>
            <a:miter/>
            <a:tailEnd type="arrow"/>
          </a:ln>
        </p:spPr>
      </p:cxnSp>
      <p:cxnSp>
        <p:nvCxnSpPr>
          <p:cNvPr id="44" name="Straight Connector 44">
            <a:extLst>
              <a:ext uri="{FF2B5EF4-FFF2-40B4-BE49-F238E27FC236}">
                <a16:creationId xmlns:a16="http://schemas.microsoft.com/office/drawing/2014/main" id="{932DC047-272A-4893-951B-64AAE3026DDC}"/>
              </a:ext>
            </a:extLst>
          </p:cNvPr>
          <p:cNvCxnSpPr>
            <a:stCxn id="26" idx="3"/>
          </p:cNvCxnSpPr>
          <p:nvPr/>
        </p:nvCxnSpPr>
        <p:spPr>
          <a:xfrm>
            <a:off x="3995605" y="2775254"/>
            <a:ext cx="1253386" cy="7297"/>
          </a:xfrm>
          <a:prstGeom prst="straightConnector1">
            <a:avLst/>
          </a:prstGeom>
          <a:noFill/>
          <a:ln w="6345" cap="flat">
            <a:solidFill>
              <a:srgbClr val="4472C4"/>
            </a:solidFill>
            <a:prstDash val="solid"/>
            <a:miter/>
          </a:ln>
        </p:spPr>
      </p:cxnSp>
      <p:sp>
        <p:nvSpPr>
          <p:cNvPr id="45" name="Rectangle 44">
            <a:extLst>
              <a:ext uri="{FF2B5EF4-FFF2-40B4-BE49-F238E27FC236}">
                <a16:creationId xmlns:a16="http://schemas.microsoft.com/office/drawing/2014/main" id="{9B0407EB-D79C-44F6-AECC-1EA847DE7EC1}"/>
              </a:ext>
            </a:extLst>
          </p:cNvPr>
          <p:cNvSpPr/>
          <p:nvPr/>
        </p:nvSpPr>
        <p:spPr>
          <a:xfrm>
            <a:off x="905522" y="347406"/>
            <a:ext cx="9170633" cy="1754326"/>
          </a:xfrm>
          <a:prstGeom prst="rect">
            <a:avLst/>
          </a:prstGeom>
          <a:noFill/>
        </p:spPr>
        <p:txBody>
          <a:bodyPr wrap="square" lIns="91440" tIns="45720" rIns="91440" bIns="45720">
            <a:spAutoFit/>
          </a:bodyPr>
          <a:lstStyle/>
          <a:p>
            <a:pPr algn="ctr"/>
            <a:r>
              <a:rPr lang="en-GB" sz="5400" b="0" i="0" u="none" strike="noStrike" kern="1200" cap="none" spc="0" baseline="0" dirty="0">
                <a:ln w="0"/>
                <a:solidFill>
                  <a:schemeClr val="accent1"/>
                </a:solidFill>
                <a:effectLst>
                  <a:outerShdw blurRad="38100" dist="25400" dir="5400000" algn="ctr" rotWithShape="0">
                    <a:srgbClr val="6E747A">
                      <a:alpha val="43000"/>
                    </a:srgbClr>
                  </a:outerShdw>
                </a:effectLst>
                <a:uFillTx/>
                <a:latin typeface="Calibri"/>
              </a:rPr>
              <a:t>Architect  detect Plate (OCR transcription)</a:t>
            </a:r>
            <a:endParaRPr lang="en-GB" sz="5400" b="0" cap="none" spc="0" dirty="0">
              <a:ln w="0"/>
              <a:solidFill>
                <a:schemeClr val="accent1"/>
              </a:solidFill>
              <a:effectLst>
                <a:outerShdw blurRad="38100" dist="25400" dir="5400000" algn="ctr" rotWithShape="0">
                  <a:srgbClr val="6E747A">
                    <a:alpha val="43000"/>
                  </a:srgbClr>
                </a:outerShdw>
              </a:effectLst>
            </a:endParaRPr>
          </a:p>
        </p:txBody>
      </p:sp>
      <p:pic>
        <p:nvPicPr>
          <p:cNvPr id="47" name="Picture 46" descr="Logo, icon&#10;&#10;Description automatically generated">
            <a:extLst>
              <a:ext uri="{FF2B5EF4-FFF2-40B4-BE49-F238E27FC236}">
                <a16:creationId xmlns:a16="http://schemas.microsoft.com/office/drawing/2014/main" id="{AC96CE15-40C2-447E-96F6-DAB90CE0DD6E}"/>
              </a:ext>
            </a:extLst>
          </p:cNvPr>
          <p:cNvPicPr>
            <a:picLocks noChangeAspect="1"/>
          </p:cNvPicPr>
          <p:nvPr/>
        </p:nvPicPr>
        <p:blipFill>
          <a:blip r:embed="rId2"/>
          <a:stretch>
            <a:fillRect/>
          </a:stretch>
        </p:blipFill>
        <p:spPr>
          <a:xfrm>
            <a:off x="10422056" y="136748"/>
            <a:ext cx="1341315" cy="1341315"/>
          </a:xfrm>
          <a:prstGeom prst="rect">
            <a:avLst/>
          </a:prstGeom>
          <a:noFill/>
          <a:ln cap="flat">
            <a:noFill/>
          </a:ln>
        </p:spPr>
      </p:pic>
    </p:spTree>
    <p:extLst>
      <p:ext uri="{BB962C8B-B14F-4D97-AF65-F5344CB8AC3E}">
        <p14:creationId xmlns:p14="http://schemas.microsoft.com/office/powerpoint/2010/main" val="222682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269EC6-3B5D-4F12-AF9A-BB4A43229F3D}"/>
              </a:ext>
            </a:extLst>
          </p:cNvPr>
          <p:cNvSpPr/>
          <p:nvPr/>
        </p:nvSpPr>
        <p:spPr>
          <a:xfrm>
            <a:off x="793545" y="505211"/>
            <a:ext cx="4790879" cy="1077218"/>
          </a:xfrm>
          <a:prstGeom prst="rect">
            <a:avLst/>
          </a:prstGeom>
          <a:noFill/>
        </p:spPr>
        <p:txBody>
          <a:bodyPr wrap="squar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H</a:t>
            </a:r>
            <a:r>
              <a:rPr lang="en-US" sz="3200" b="0" cap="none" spc="0" dirty="0">
                <a:ln w="0"/>
                <a:solidFill>
                  <a:schemeClr val="accent1"/>
                </a:solidFill>
                <a:effectLst>
                  <a:outerShdw blurRad="38100" dist="25400" dir="5400000" algn="ctr" rotWithShape="0">
                    <a:srgbClr val="6E747A">
                      <a:alpha val="43000"/>
                    </a:srgbClr>
                  </a:outerShdw>
                </a:effectLst>
              </a:rPr>
              <a:t>ardware </a:t>
            </a:r>
            <a:r>
              <a:rPr lang="en-US" sz="3200" dirty="0">
                <a:ln w="0"/>
                <a:solidFill>
                  <a:schemeClr val="accent1"/>
                </a:solidFill>
                <a:effectLst>
                  <a:outerShdw blurRad="38100" dist="25400" dir="5400000" algn="ctr" rotWithShape="0">
                    <a:srgbClr val="6E747A">
                      <a:alpha val="43000"/>
                    </a:srgbClr>
                  </a:outerShdw>
                </a:effectLst>
              </a:rPr>
              <a:t>C</a:t>
            </a:r>
            <a:r>
              <a:rPr lang="en-US" sz="3200" b="0" cap="none" spc="0" dirty="0">
                <a:ln w="0"/>
                <a:solidFill>
                  <a:schemeClr val="accent1"/>
                </a:solidFill>
                <a:effectLst>
                  <a:outerShdw blurRad="38100" dist="25400" dir="5400000" algn="ctr" rotWithShape="0">
                    <a:srgbClr val="6E747A">
                      <a:alpha val="43000"/>
                    </a:srgbClr>
                  </a:outerShdw>
                </a:effectLst>
              </a:rPr>
              <a:t>omponents </a:t>
            </a:r>
            <a:r>
              <a:rPr lang="en-US" sz="3200" dirty="0">
                <a:ln w="0"/>
                <a:solidFill>
                  <a:schemeClr val="accent1"/>
                </a:solidFill>
                <a:effectLst>
                  <a:outerShdw blurRad="38100" dist="25400" dir="5400000" algn="ctr" rotWithShape="0">
                    <a:srgbClr val="6E747A">
                      <a:alpha val="43000"/>
                    </a:srgbClr>
                  </a:outerShdw>
                </a:effectLst>
              </a:rPr>
              <a:t>A</a:t>
            </a:r>
            <a:r>
              <a:rPr lang="en-US" sz="3200" b="0" cap="none" spc="0" dirty="0">
                <a:ln w="0"/>
                <a:solidFill>
                  <a:schemeClr val="accent1"/>
                </a:solidFill>
                <a:effectLst>
                  <a:outerShdw blurRad="38100" dist="25400" dir="5400000" algn="ctr" rotWithShape="0">
                    <a:srgbClr val="6E747A">
                      <a:alpha val="43000"/>
                    </a:srgbClr>
                  </a:outerShdw>
                </a:effectLst>
              </a:rPr>
              <a:t>nd </a:t>
            </a:r>
            <a:r>
              <a:rPr lang="en-US" sz="3200" dirty="0">
                <a:ln w="0"/>
                <a:solidFill>
                  <a:schemeClr val="accent1"/>
                </a:solidFill>
                <a:effectLst>
                  <a:outerShdw blurRad="38100" dist="25400" dir="5400000" algn="ctr" rotWithShape="0">
                    <a:srgbClr val="6E747A">
                      <a:alpha val="43000"/>
                    </a:srgbClr>
                  </a:outerShdw>
                </a:effectLst>
              </a:rPr>
              <a:t>C</a:t>
            </a:r>
            <a:r>
              <a:rPr lang="en-US" sz="3200" b="0" cap="none" spc="0" dirty="0">
                <a:ln w="0"/>
                <a:solidFill>
                  <a:schemeClr val="accent1"/>
                </a:solidFill>
                <a:effectLst>
                  <a:outerShdw blurRad="38100" dist="25400" dir="5400000" algn="ctr" rotWithShape="0">
                    <a:srgbClr val="6E747A">
                      <a:alpha val="43000"/>
                    </a:srgbClr>
                  </a:outerShdw>
                </a:effectLst>
              </a:rPr>
              <a:t>onnecting with Internet</a:t>
            </a:r>
          </a:p>
        </p:txBody>
      </p:sp>
      <p:pic>
        <p:nvPicPr>
          <p:cNvPr id="5" name="Picture 4" descr="Logo, icon&#10;&#10;Description automatically generated">
            <a:extLst>
              <a:ext uri="{FF2B5EF4-FFF2-40B4-BE49-F238E27FC236}">
                <a16:creationId xmlns:a16="http://schemas.microsoft.com/office/drawing/2014/main" id="{D869F015-51E9-4B9B-ACFF-0F9E2FC91D6E}"/>
              </a:ext>
            </a:extLst>
          </p:cNvPr>
          <p:cNvPicPr>
            <a:picLocks noChangeAspect="1"/>
          </p:cNvPicPr>
          <p:nvPr/>
        </p:nvPicPr>
        <p:blipFill>
          <a:blip r:embed="rId2"/>
          <a:stretch>
            <a:fillRect/>
          </a:stretch>
        </p:blipFill>
        <p:spPr>
          <a:xfrm>
            <a:off x="10422056" y="136748"/>
            <a:ext cx="1341315" cy="1341315"/>
          </a:xfrm>
          <a:prstGeom prst="rect">
            <a:avLst/>
          </a:prstGeom>
          <a:noFill/>
          <a:ln cap="flat">
            <a:noFill/>
          </a:ln>
        </p:spPr>
      </p:pic>
      <p:pic>
        <p:nvPicPr>
          <p:cNvPr id="7" name="Picture 6" descr="A picture containing text, electronics, circuit&#10;&#10;Description automatically generated">
            <a:extLst>
              <a:ext uri="{FF2B5EF4-FFF2-40B4-BE49-F238E27FC236}">
                <a16:creationId xmlns:a16="http://schemas.microsoft.com/office/drawing/2014/main" id="{A3A28FE6-E164-433C-A4C6-CC9C6E937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27" y="3759531"/>
            <a:ext cx="2776958" cy="1774963"/>
          </a:xfrm>
          <a:prstGeom prst="rect">
            <a:avLst/>
          </a:prstGeom>
        </p:spPr>
      </p:pic>
      <p:sp>
        <p:nvSpPr>
          <p:cNvPr id="8" name="TextBox 7">
            <a:extLst>
              <a:ext uri="{FF2B5EF4-FFF2-40B4-BE49-F238E27FC236}">
                <a16:creationId xmlns:a16="http://schemas.microsoft.com/office/drawing/2014/main" id="{588BD5C8-4C0C-4D24-986D-B63C9C5C1D71}"/>
              </a:ext>
            </a:extLst>
          </p:cNvPr>
          <p:cNvSpPr txBox="1"/>
          <p:nvPr/>
        </p:nvSpPr>
        <p:spPr>
          <a:xfrm>
            <a:off x="707906" y="5826081"/>
            <a:ext cx="2069156" cy="369332"/>
          </a:xfrm>
          <a:prstGeom prst="rect">
            <a:avLst/>
          </a:prstGeom>
          <a:noFill/>
        </p:spPr>
        <p:txBody>
          <a:bodyPr wrap="none" rtlCol="0">
            <a:spAutoFit/>
          </a:bodyPr>
          <a:lstStyle/>
          <a:p>
            <a:r>
              <a:rPr lang="en-US" dirty="0"/>
              <a:t>Node MCU ESP8266</a:t>
            </a:r>
            <a:endParaRPr lang="en-GB" dirty="0"/>
          </a:p>
        </p:txBody>
      </p:sp>
      <p:pic>
        <p:nvPicPr>
          <p:cNvPr id="10" name="Picture 9" descr="A picture containing building, window, light, dark&#10;&#10;Description automatically generated">
            <a:extLst>
              <a:ext uri="{FF2B5EF4-FFF2-40B4-BE49-F238E27FC236}">
                <a16:creationId xmlns:a16="http://schemas.microsoft.com/office/drawing/2014/main" id="{D1D9372E-2F94-4BAD-9A69-CC619D06D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179" y="2684755"/>
            <a:ext cx="1488489" cy="1488489"/>
          </a:xfrm>
          <a:prstGeom prst="rect">
            <a:avLst/>
          </a:prstGeom>
        </p:spPr>
      </p:pic>
      <p:sp>
        <p:nvSpPr>
          <p:cNvPr id="11" name="TextBox 10">
            <a:extLst>
              <a:ext uri="{FF2B5EF4-FFF2-40B4-BE49-F238E27FC236}">
                <a16:creationId xmlns:a16="http://schemas.microsoft.com/office/drawing/2014/main" id="{8D29C19E-A64A-45E0-BEE1-CC69929BE6EB}"/>
              </a:ext>
            </a:extLst>
          </p:cNvPr>
          <p:cNvSpPr txBox="1"/>
          <p:nvPr/>
        </p:nvSpPr>
        <p:spPr>
          <a:xfrm>
            <a:off x="7664388" y="4322010"/>
            <a:ext cx="945067" cy="369332"/>
          </a:xfrm>
          <a:prstGeom prst="rect">
            <a:avLst/>
          </a:prstGeom>
          <a:noFill/>
        </p:spPr>
        <p:txBody>
          <a:bodyPr wrap="none" rtlCol="0">
            <a:spAutoFit/>
          </a:bodyPr>
          <a:lstStyle/>
          <a:p>
            <a:r>
              <a:rPr lang="en-US" dirty="0"/>
              <a:t>Internet</a:t>
            </a:r>
            <a:endParaRPr lang="en-GB" dirty="0"/>
          </a:p>
        </p:txBody>
      </p:sp>
      <p:pic>
        <p:nvPicPr>
          <p:cNvPr id="14" name="Picture 13" descr="A picture containing text, router, electronics&#10;&#10;Description automatically generated">
            <a:extLst>
              <a:ext uri="{FF2B5EF4-FFF2-40B4-BE49-F238E27FC236}">
                <a16:creationId xmlns:a16="http://schemas.microsoft.com/office/drawing/2014/main" id="{754F802D-190B-437E-867F-7C5ABDD29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0287" y="2635819"/>
            <a:ext cx="2170590" cy="2170590"/>
          </a:xfrm>
          <a:prstGeom prst="rect">
            <a:avLst/>
          </a:prstGeom>
        </p:spPr>
      </p:pic>
      <p:sp>
        <p:nvSpPr>
          <p:cNvPr id="15" name="TextBox 14">
            <a:extLst>
              <a:ext uri="{FF2B5EF4-FFF2-40B4-BE49-F238E27FC236}">
                <a16:creationId xmlns:a16="http://schemas.microsoft.com/office/drawing/2014/main" id="{78DFB37D-DE13-4DE1-B99B-9A45E506A40F}"/>
              </a:ext>
            </a:extLst>
          </p:cNvPr>
          <p:cNvSpPr txBox="1"/>
          <p:nvPr/>
        </p:nvSpPr>
        <p:spPr>
          <a:xfrm>
            <a:off x="4576165" y="4906239"/>
            <a:ext cx="1358834" cy="369332"/>
          </a:xfrm>
          <a:prstGeom prst="rect">
            <a:avLst/>
          </a:prstGeom>
          <a:noFill/>
        </p:spPr>
        <p:txBody>
          <a:bodyPr wrap="none" rtlCol="0">
            <a:spAutoFit/>
          </a:bodyPr>
          <a:lstStyle/>
          <a:p>
            <a:r>
              <a:rPr lang="en-GB" dirty="0"/>
              <a:t>Wi-Fi Router</a:t>
            </a:r>
          </a:p>
        </p:txBody>
      </p:sp>
      <p:cxnSp>
        <p:nvCxnSpPr>
          <p:cNvPr id="17" name="Straight Arrow Connector 16">
            <a:extLst>
              <a:ext uri="{FF2B5EF4-FFF2-40B4-BE49-F238E27FC236}">
                <a16:creationId xmlns:a16="http://schemas.microsoft.com/office/drawing/2014/main" id="{4053C2ED-A925-4348-AA62-699C2A1FEBC4}"/>
              </a:ext>
            </a:extLst>
          </p:cNvPr>
          <p:cNvCxnSpPr>
            <a:stCxn id="7" idx="3"/>
            <a:endCxn id="14" idx="1"/>
          </p:cNvCxnSpPr>
          <p:nvPr/>
        </p:nvCxnSpPr>
        <p:spPr>
          <a:xfrm flipV="1">
            <a:off x="3188985" y="3721114"/>
            <a:ext cx="981302" cy="92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6E9ABE4-508E-4CE7-8954-716EE94C1842}"/>
              </a:ext>
            </a:extLst>
          </p:cNvPr>
          <p:cNvCxnSpPr>
            <a:stCxn id="14" idx="3"/>
          </p:cNvCxnSpPr>
          <p:nvPr/>
        </p:nvCxnSpPr>
        <p:spPr>
          <a:xfrm>
            <a:off x="6340877" y="3721114"/>
            <a:ext cx="823403" cy="38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51E8F7-B8DD-4941-A619-34C08AB30351}"/>
              </a:ext>
            </a:extLst>
          </p:cNvPr>
          <p:cNvCxnSpPr>
            <a:stCxn id="10" idx="2"/>
          </p:cNvCxnSpPr>
          <p:nvPr/>
        </p:nvCxnSpPr>
        <p:spPr>
          <a:xfrm flipH="1">
            <a:off x="6205491" y="4173244"/>
            <a:ext cx="1860933" cy="473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2C58EBD-B08F-40D3-B3C3-C64A5C0E9CCD}"/>
              </a:ext>
            </a:extLst>
          </p:cNvPr>
          <p:cNvCxnSpPr/>
          <p:nvPr/>
        </p:nvCxnSpPr>
        <p:spPr>
          <a:xfrm flipH="1">
            <a:off x="3258105" y="4806409"/>
            <a:ext cx="1162975" cy="99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Graphical user interface, text, application, website&#10;&#10;Description automatically generated">
            <a:extLst>
              <a:ext uri="{FF2B5EF4-FFF2-40B4-BE49-F238E27FC236}">
                <a16:creationId xmlns:a16="http://schemas.microsoft.com/office/drawing/2014/main" id="{443D77A8-D07A-4D31-A206-E50BBE9CAB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6335" y="4806410"/>
            <a:ext cx="3791224" cy="1341316"/>
          </a:xfrm>
          <a:prstGeom prst="rect">
            <a:avLst/>
          </a:prstGeom>
        </p:spPr>
      </p:pic>
      <p:sp>
        <p:nvSpPr>
          <p:cNvPr id="26" name="TextBox 25">
            <a:extLst>
              <a:ext uri="{FF2B5EF4-FFF2-40B4-BE49-F238E27FC236}">
                <a16:creationId xmlns:a16="http://schemas.microsoft.com/office/drawing/2014/main" id="{B206BBB8-CA32-491C-8E92-CB9311FAB4BB}"/>
              </a:ext>
            </a:extLst>
          </p:cNvPr>
          <p:cNvSpPr txBox="1"/>
          <p:nvPr/>
        </p:nvSpPr>
        <p:spPr>
          <a:xfrm>
            <a:off x="10083173" y="6139882"/>
            <a:ext cx="591829" cy="369332"/>
          </a:xfrm>
          <a:prstGeom prst="rect">
            <a:avLst/>
          </a:prstGeom>
          <a:noFill/>
        </p:spPr>
        <p:txBody>
          <a:bodyPr wrap="none" rtlCol="0">
            <a:spAutoFit/>
          </a:bodyPr>
          <a:lstStyle/>
          <a:p>
            <a:r>
              <a:rPr lang="en-US" dirty="0"/>
              <a:t>Json</a:t>
            </a:r>
            <a:endParaRPr lang="en-GB" dirty="0"/>
          </a:p>
        </p:txBody>
      </p:sp>
      <p:cxnSp>
        <p:nvCxnSpPr>
          <p:cNvPr id="28" name="Straight Arrow Connector 27">
            <a:extLst>
              <a:ext uri="{FF2B5EF4-FFF2-40B4-BE49-F238E27FC236}">
                <a16:creationId xmlns:a16="http://schemas.microsoft.com/office/drawing/2014/main" id="{280E7612-50D2-4FA7-B9DA-70CB76BA511E}"/>
              </a:ext>
            </a:extLst>
          </p:cNvPr>
          <p:cNvCxnSpPr>
            <a:cxnSpLocks/>
          </p:cNvCxnSpPr>
          <p:nvPr/>
        </p:nvCxnSpPr>
        <p:spPr>
          <a:xfrm flipH="1" flipV="1">
            <a:off x="8810668" y="3393488"/>
            <a:ext cx="1261279" cy="137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application&#10;&#10;Description automatically generated">
            <a:extLst>
              <a:ext uri="{FF2B5EF4-FFF2-40B4-BE49-F238E27FC236}">
                <a16:creationId xmlns:a16="http://schemas.microsoft.com/office/drawing/2014/main" id="{D0EB267F-C67C-4B6F-BDF7-A603B438D5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9838" y="1535366"/>
            <a:ext cx="1489798" cy="1489798"/>
          </a:xfrm>
          <a:prstGeom prst="rect">
            <a:avLst/>
          </a:prstGeom>
        </p:spPr>
      </p:pic>
      <p:sp>
        <p:nvSpPr>
          <p:cNvPr id="32" name="TextBox 31">
            <a:extLst>
              <a:ext uri="{FF2B5EF4-FFF2-40B4-BE49-F238E27FC236}">
                <a16:creationId xmlns:a16="http://schemas.microsoft.com/office/drawing/2014/main" id="{1E8059B9-C305-4A6F-803D-DD0F87DB142A}"/>
              </a:ext>
            </a:extLst>
          </p:cNvPr>
          <p:cNvSpPr txBox="1"/>
          <p:nvPr/>
        </p:nvSpPr>
        <p:spPr>
          <a:xfrm>
            <a:off x="10518792" y="2872614"/>
            <a:ext cx="1058175" cy="369332"/>
          </a:xfrm>
          <a:prstGeom prst="rect">
            <a:avLst/>
          </a:prstGeom>
          <a:noFill/>
        </p:spPr>
        <p:txBody>
          <a:bodyPr wrap="none" rtlCol="0">
            <a:spAutoFit/>
          </a:bodyPr>
          <a:lstStyle/>
          <a:p>
            <a:r>
              <a:rPr lang="en-US" dirty="0"/>
              <a:t>Database</a:t>
            </a:r>
            <a:endParaRPr lang="en-GB" dirty="0"/>
          </a:p>
        </p:txBody>
      </p:sp>
      <p:cxnSp>
        <p:nvCxnSpPr>
          <p:cNvPr id="34" name="Straight Arrow Connector 33">
            <a:extLst>
              <a:ext uri="{FF2B5EF4-FFF2-40B4-BE49-F238E27FC236}">
                <a16:creationId xmlns:a16="http://schemas.microsoft.com/office/drawing/2014/main" id="{AC58D950-74B4-48E4-97F8-519072938334}"/>
              </a:ext>
            </a:extLst>
          </p:cNvPr>
          <p:cNvCxnSpPr>
            <a:stCxn id="32" idx="2"/>
          </p:cNvCxnSpPr>
          <p:nvPr/>
        </p:nvCxnSpPr>
        <p:spPr>
          <a:xfrm>
            <a:off x="11047880" y="3241946"/>
            <a:ext cx="44833" cy="1564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3A6332B-A3BE-4764-AF3E-27638C2049BE}"/>
              </a:ext>
            </a:extLst>
          </p:cNvPr>
          <p:cNvSpPr txBox="1"/>
          <p:nvPr/>
        </p:nvSpPr>
        <p:spPr>
          <a:xfrm>
            <a:off x="1601901" y="3209534"/>
            <a:ext cx="2350323" cy="369332"/>
          </a:xfrm>
          <a:prstGeom prst="rect">
            <a:avLst/>
          </a:prstGeom>
          <a:solidFill>
            <a:schemeClr val="accent4"/>
          </a:solidFill>
        </p:spPr>
        <p:txBody>
          <a:bodyPr wrap="none" rtlCol="0">
            <a:spAutoFit/>
          </a:bodyPr>
          <a:lstStyle/>
          <a:p>
            <a:r>
              <a:rPr lang="en-GB" dirty="0"/>
              <a:t>Connecting With Wi-Fi </a:t>
            </a:r>
          </a:p>
        </p:txBody>
      </p:sp>
      <p:sp>
        <p:nvSpPr>
          <p:cNvPr id="37" name="TextBox 36">
            <a:extLst>
              <a:ext uri="{FF2B5EF4-FFF2-40B4-BE49-F238E27FC236}">
                <a16:creationId xmlns:a16="http://schemas.microsoft.com/office/drawing/2014/main" id="{39DA61C8-160B-4BE9-9D48-04ABAFE9D2D8}"/>
              </a:ext>
            </a:extLst>
          </p:cNvPr>
          <p:cNvSpPr txBox="1"/>
          <p:nvPr/>
        </p:nvSpPr>
        <p:spPr>
          <a:xfrm>
            <a:off x="2809692" y="5051881"/>
            <a:ext cx="1611388" cy="369332"/>
          </a:xfrm>
          <a:prstGeom prst="rect">
            <a:avLst/>
          </a:prstGeom>
          <a:solidFill>
            <a:schemeClr val="accent4"/>
          </a:solidFill>
        </p:spPr>
        <p:txBody>
          <a:bodyPr wrap="square" rtlCol="0">
            <a:spAutoFit/>
          </a:bodyPr>
          <a:lstStyle/>
          <a:p>
            <a:r>
              <a:rPr lang="en-GB" dirty="0"/>
              <a:t> Json Response</a:t>
            </a:r>
          </a:p>
        </p:txBody>
      </p:sp>
      <p:sp>
        <p:nvSpPr>
          <p:cNvPr id="38" name="TextBox 37">
            <a:extLst>
              <a:ext uri="{FF2B5EF4-FFF2-40B4-BE49-F238E27FC236}">
                <a16:creationId xmlns:a16="http://schemas.microsoft.com/office/drawing/2014/main" id="{FC956E4A-1193-419C-AF61-AADACD30B658}"/>
              </a:ext>
            </a:extLst>
          </p:cNvPr>
          <p:cNvSpPr txBox="1"/>
          <p:nvPr/>
        </p:nvSpPr>
        <p:spPr>
          <a:xfrm>
            <a:off x="9089883" y="3712861"/>
            <a:ext cx="1611388" cy="369332"/>
          </a:xfrm>
          <a:prstGeom prst="rect">
            <a:avLst/>
          </a:prstGeom>
          <a:solidFill>
            <a:schemeClr val="accent4"/>
          </a:solidFill>
        </p:spPr>
        <p:txBody>
          <a:bodyPr wrap="square" rtlCol="0">
            <a:spAutoFit/>
          </a:bodyPr>
          <a:lstStyle/>
          <a:p>
            <a:r>
              <a:rPr lang="en-GB" dirty="0"/>
              <a:t> Http Post</a:t>
            </a:r>
          </a:p>
        </p:txBody>
      </p:sp>
      <p:pic>
        <p:nvPicPr>
          <p:cNvPr id="9" name="Picture 8" descr="Graphical user interface&#10;&#10;Description automatically generated">
            <a:extLst>
              <a:ext uri="{FF2B5EF4-FFF2-40B4-BE49-F238E27FC236}">
                <a16:creationId xmlns:a16="http://schemas.microsoft.com/office/drawing/2014/main" id="{92362587-218A-4C05-8386-96AB169F634D}"/>
              </a:ext>
            </a:extLst>
          </p:cNvPr>
          <p:cNvPicPr>
            <a:picLocks noChangeAspect="1"/>
          </p:cNvPicPr>
          <p:nvPr/>
        </p:nvPicPr>
        <p:blipFill rotWithShape="1">
          <a:blip r:embed="rId8">
            <a:extLst>
              <a:ext uri="{28A0092B-C50C-407E-A947-70E740481C1C}">
                <a14:useLocalDpi xmlns:a14="http://schemas.microsoft.com/office/drawing/2010/main" val="0"/>
              </a:ext>
            </a:extLst>
          </a:blip>
          <a:srcRect l="10197" t="14628" r="11529" b="19299"/>
          <a:stretch/>
        </p:blipFill>
        <p:spPr>
          <a:xfrm>
            <a:off x="5934999" y="718170"/>
            <a:ext cx="2268647" cy="1077219"/>
          </a:xfrm>
          <a:prstGeom prst="rect">
            <a:avLst/>
          </a:prstGeom>
        </p:spPr>
      </p:pic>
      <p:pic>
        <p:nvPicPr>
          <p:cNvPr id="13" name="Picture 12" descr="A picture containing text, screenshot, businesscard, vector graphics&#10;&#10;Description automatically generated">
            <a:extLst>
              <a:ext uri="{FF2B5EF4-FFF2-40B4-BE49-F238E27FC236}">
                <a16:creationId xmlns:a16="http://schemas.microsoft.com/office/drawing/2014/main" id="{F4F47750-61C2-4778-90A8-26B7C2E52C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0939" y="279580"/>
            <a:ext cx="926435" cy="2007276"/>
          </a:xfrm>
          <a:prstGeom prst="rect">
            <a:avLst/>
          </a:prstGeom>
        </p:spPr>
      </p:pic>
      <p:sp>
        <p:nvSpPr>
          <p:cNvPr id="33" name="TextBox 32">
            <a:extLst>
              <a:ext uri="{FF2B5EF4-FFF2-40B4-BE49-F238E27FC236}">
                <a16:creationId xmlns:a16="http://schemas.microsoft.com/office/drawing/2014/main" id="{E1CE99D9-6A90-4951-B204-BE753CF46BE0}"/>
              </a:ext>
            </a:extLst>
          </p:cNvPr>
          <p:cNvSpPr txBox="1"/>
          <p:nvPr/>
        </p:nvSpPr>
        <p:spPr>
          <a:xfrm>
            <a:off x="5123560" y="1978189"/>
            <a:ext cx="2120068" cy="369332"/>
          </a:xfrm>
          <a:prstGeom prst="rect">
            <a:avLst/>
          </a:prstGeom>
          <a:noFill/>
        </p:spPr>
        <p:txBody>
          <a:bodyPr wrap="none" rtlCol="0">
            <a:spAutoFit/>
          </a:bodyPr>
          <a:lstStyle/>
          <a:p>
            <a:r>
              <a:rPr lang="en-US" dirty="0"/>
              <a:t>Desktop Application </a:t>
            </a:r>
            <a:endParaRPr lang="en-GB" dirty="0"/>
          </a:p>
        </p:txBody>
      </p:sp>
      <p:sp>
        <p:nvSpPr>
          <p:cNvPr id="35" name="TextBox 34">
            <a:extLst>
              <a:ext uri="{FF2B5EF4-FFF2-40B4-BE49-F238E27FC236}">
                <a16:creationId xmlns:a16="http://schemas.microsoft.com/office/drawing/2014/main" id="{90EC14BF-273A-46B8-8454-5C085438D9A7}"/>
              </a:ext>
            </a:extLst>
          </p:cNvPr>
          <p:cNvSpPr txBox="1"/>
          <p:nvPr/>
        </p:nvSpPr>
        <p:spPr>
          <a:xfrm>
            <a:off x="8684592" y="2401924"/>
            <a:ext cx="1737464" cy="646331"/>
          </a:xfrm>
          <a:prstGeom prst="rect">
            <a:avLst/>
          </a:prstGeom>
          <a:noFill/>
        </p:spPr>
        <p:txBody>
          <a:bodyPr wrap="square" rtlCol="0">
            <a:spAutoFit/>
          </a:bodyPr>
          <a:lstStyle/>
          <a:p>
            <a:r>
              <a:rPr lang="en-US" dirty="0"/>
              <a:t>Mobile Application </a:t>
            </a:r>
            <a:endParaRPr lang="en-GB" dirty="0"/>
          </a:p>
        </p:txBody>
      </p:sp>
      <p:cxnSp>
        <p:nvCxnSpPr>
          <p:cNvPr id="18" name="Straight Arrow Connector 17">
            <a:extLst>
              <a:ext uri="{FF2B5EF4-FFF2-40B4-BE49-F238E27FC236}">
                <a16:creationId xmlns:a16="http://schemas.microsoft.com/office/drawing/2014/main" id="{94FC24D0-D356-4C7B-A6DB-AEA38AC7D69D}"/>
              </a:ext>
            </a:extLst>
          </p:cNvPr>
          <p:cNvCxnSpPr>
            <a:stCxn id="31" idx="1"/>
            <a:endCxn id="13" idx="3"/>
          </p:cNvCxnSpPr>
          <p:nvPr/>
        </p:nvCxnSpPr>
        <p:spPr>
          <a:xfrm flipH="1" flipV="1">
            <a:off x="9727374" y="1283218"/>
            <a:ext cx="492464" cy="99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30A9B00-1697-4D9C-9F4E-37C496BF65D6}"/>
              </a:ext>
            </a:extLst>
          </p:cNvPr>
          <p:cNvCxnSpPr/>
          <p:nvPr/>
        </p:nvCxnSpPr>
        <p:spPr>
          <a:xfrm flipH="1" flipV="1">
            <a:off x="7806088" y="1931009"/>
            <a:ext cx="2265859" cy="355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19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1290</TotalTime>
  <Words>618</Words>
  <Application>Microsoft Office PowerPoint</Application>
  <PresentationFormat>Widescreen</PresentationFormat>
  <Paragraphs>166</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Franklin Gothic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SKY Silva</dc:creator>
  <cp:lastModifiedBy>Mr. SKY Silva</cp:lastModifiedBy>
  <cp:revision>42</cp:revision>
  <dcterms:created xsi:type="dcterms:W3CDTF">2021-05-30T13:55:06Z</dcterms:created>
  <dcterms:modified xsi:type="dcterms:W3CDTF">2021-06-14T14:16:07Z</dcterms:modified>
</cp:coreProperties>
</file>